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0"/>
  </p:notesMasterIdLst>
  <p:sldIdLst>
    <p:sldId id="257" r:id="rId2"/>
    <p:sldId id="524" r:id="rId3"/>
    <p:sldId id="256" r:id="rId4"/>
    <p:sldId id="526" r:id="rId5"/>
    <p:sldId id="541" r:id="rId6"/>
    <p:sldId id="542" r:id="rId7"/>
    <p:sldId id="540" r:id="rId8"/>
    <p:sldId id="577" r:id="rId9"/>
    <p:sldId id="566" r:id="rId10"/>
    <p:sldId id="568" r:id="rId11"/>
    <p:sldId id="569" r:id="rId12"/>
    <p:sldId id="567" r:id="rId13"/>
    <p:sldId id="527" r:id="rId14"/>
    <p:sldId id="529" r:id="rId15"/>
    <p:sldId id="530" r:id="rId16"/>
    <p:sldId id="531" r:id="rId17"/>
    <p:sldId id="532" r:id="rId18"/>
    <p:sldId id="533" r:id="rId19"/>
    <p:sldId id="536" r:id="rId20"/>
    <p:sldId id="543" r:id="rId21"/>
    <p:sldId id="537" r:id="rId22"/>
    <p:sldId id="544" r:id="rId23"/>
    <p:sldId id="545" r:id="rId24"/>
    <p:sldId id="547" r:id="rId25"/>
    <p:sldId id="546" r:id="rId26"/>
    <p:sldId id="555" r:id="rId27"/>
    <p:sldId id="538" r:id="rId28"/>
    <p:sldId id="549" r:id="rId29"/>
    <p:sldId id="551" r:id="rId30"/>
    <p:sldId id="548" r:id="rId31"/>
    <p:sldId id="556" r:id="rId32"/>
    <p:sldId id="557" r:id="rId33"/>
    <p:sldId id="558" r:id="rId34"/>
    <p:sldId id="570" r:id="rId35"/>
    <p:sldId id="559" r:id="rId36"/>
    <p:sldId id="552" r:id="rId37"/>
    <p:sldId id="571" r:id="rId38"/>
    <p:sldId id="561" r:id="rId39"/>
    <p:sldId id="578" r:id="rId40"/>
    <p:sldId id="562" r:id="rId41"/>
    <p:sldId id="563" r:id="rId42"/>
    <p:sldId id="572" r:id="rId43"/>
    <p:sldId id="573" r:id="rId44"/>
    <p:sldId id="564" r:id="rId45"/>
    <p:sldId id="565" r:id="rId46"/>
    <p:sldId id="574" r:id="rId47"/>
    <p:sldId id="575" r:id="rId48"/>
    <p:sldId id="554" r:id="rId49"/>
    <p:sldId id="560" r:id="rId50"/>
    <p:sldId id="260" r:id="rId51"/>
    <p:sldId id="264" r:id="rId52"/>
    <p:sldId id="258" r:id="rId53"/>
    <p:sldId id="513" r:id="rId54"/>
    <p:sldId id="514" r:id="rId55"/>
    <p:sldId id="515" r:id="rId56"/>
    <p:sldId id="516" r:id="rId57"/>
    <p:sldId id="517" r:id="rId58"/>
    <p:sldId id="518" r:id="rId59"/>
    <p:sldId id="576" r:id="rId60"/>
    <p:sldId id="519" r:id="rId61"/>
    <p:sldId id="520" r:id="rId62"/>
    <p:sldId id="521" r:id="rId63"/>
    <p:sldId id="522" r:id="rId64"/>
    <p:sldId id="523" r:id="rId65"/>
    <p:sldId id="534" r:id="rId66"/>
    <p:sldId id="528" r:id="rId67"/>
    <p:sldId id="579" r:id="rId68"/>
    <p:sldId id="580" r:id="rId6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40" autoAdjust="0"/>
    <p:restoredTop sz="84086" autoAdjust="0"/>
  </p:normalViewPr>
  <p:slideViewPr>
    <p:cSldViewPr snapToGrid="0">
      <p:cViewPr varScale="1">
        <p:scale>
          <a:sx n="96" d="100"/>
          <a:sy n="96" d="100"/>
        </p:scale>
        <p:origin x="13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ustomXml" Target="../customXml/item2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78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ustomXml" Target="../customXml/item1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yllipe Lima" userId="afbdb2a7827722fd" providerId="LiveId" clId="{6CB16C3E-0E19-4C29-893E-12BD5EBAFE7D}"/>
    <pc:docChg chg="addSld delSld modSld">
      <pc:chgData name="Phyllipe Lima" userId="afbdb2a7827722fd" providerId="LiveId" clId="{6CB16C3E-0E19-4C29-893E-12BD5EBAFE7D}" dt="2020-03-20T21:48:58.269" v="206" actId="5793"/>
      <pc:docMkLst>
        <pc:docMk/>
      </pc:docMkLst>
      <pc:sldChg chg="modSp mod">
        <pc:chgData name="Phyllipe Lima" userId="afbdb2a7827722fd" providerId="LiveId" clId="{6CB16C3E-0E19-4C29-893E-12BD5EBAFE7D}" dt="2020-03-20T21:47:44.549" v="21" actId="20577"/>
        <pc:sldMkLst>
          <pc:docMk/>
          <pc:sldMk cId="1975627203" sldId="257"/>
        </pc:sldMkLst>
        <pc:spChg chg="mod">
          <ac:chgData name="Phyllipe Lima" userId="afbdb2a7827722fd" providerId="LiveId" clId="{6CB16C3E-0E19-4C29-893E-12BD5EBAFE7D}" dt="2020-03-20T21:47:44.549" v="21" actId="20577"/>
          <ac:spMkLst>
            <pc:docMk/>
            <pc:sldMk cId="1975627203" sldId="257"/>
            <ac:spMk id="2" creationId="{00000000-0000-0000-0000-000000000000}"/>
          </ac:spMkLst>
        </pc:spChg>
      </pc:sldChg>
      <pc:sldChg chg="modSp modAnim">
        <pc:chgData name="Phyllipe Lima" userId="afbdb2a7827722fd" providerId="LiveId" clId="{6CB16C3E-0E19-4C29-893E-12BD5EBAFE7D}" dt="2020-03-20T21:48:58.269" v="206" actId="5793"/>
        <pc:sldMkLst>
          <pc:docMk/>
          <pc:sldMk cId="1708451728" sldId="259"/>
        </pc:sldMkLst>
        <pc:spChg chg="mod">
          <ac:chgData name="Phyllipe Lima" userId="afbdb2a7827722fd" providerId="LiveId" clId="{6CB16C3E-0E19-4C29-893E-12BD5EBAFE7D}" dt="2020-03-20T21:48:58.269" v="206" actId="5793"/>
          <ac:spMkLst>
            <pc:docMk/>
            <pc:sldMk cId="1708451728" sldId="259"/>
            <ac:spMk id="3" creationId="{00000000-0000-0000-0000-000000000000}"/>
          </ac:spMkLst>
        </pc:spChg>
      </pc:sldChg>
      <pc:sldChg chg="del">
        <pc:chgData name="Phyllipe Lima" userId="afbdb2a7827722fd" providerId="LiveId" clId="{6CB16C3E-0E19-4C29-893E-12BD5EBAFE7D}" dt="2020-03-20T21:47:57.663" v="23" actId="47"/>
        <pc:sldMkLst>
          <pc:docMk/>
          <pc:sldMk cId="1713426029" sldId="404"/>
        </pc:sldMkLst>
      </pc:sldChg>
      <pc:sldChg chg="add">
        <pc:chgData name="Phyllipe Lima" userId="afbdb2a7827722fd" providerId="LiveId" clId="{6CB16C3E-0E19-4C29-893E-12BD5EBAFE7D}" dt="2020-03-20T21:47:55.634" v="22"/>
        <pc:sldMkLst>
          <pc:docMk/>
          <pc:sldMk cId="3168639760" sldId="416"/>
        </pc:sldMkLst>
      </pc:sldChg>
    </pc:docChg>
  </pc:docChgLst>
  <pc:docChgLst>
    <pc:chgData name="Phyllipe Lima" userId="afbdb2a7827722fd" providerId="LiveId" clId="{889B28A1-3DE7-B64E-84AC-F84D5DE61DC8}"/>
    <pc:docChg chg="custSel addSld delSld modSld sldOrd">
      <pc:chgData name="Phyllipe Lima" userId="afbdb2a7827722fd" providerId="LiveId" clId="{889B28A1-3DE7-B64E-84AC-F84D5DE61DC8}" dt="2020-04-06T14:10:55.880" v="1436" actId="20577"/>
      <pc:docMkLst>
        <pc:docMk/>
      </pc:docMkLst>
      <pc:sldChg chg="ord">
        <pc:chgData name="Phyllipe Lima" userId="afbdb2a7827722fd" providerId="LiveId" clId="{889B28A1-3DE7-B64E-84AC-F84D5DE61DC8}" dt="2020-04-06T12:26:10.794" v="903"/>
        <pc:sldMkLst>
          <pc:docMk/>
          <pc:sldMk cId="3771346874" sldId="418"/>
        </pc:sldMkLst>
      </pc:sldChg>
      <pc:sldChg chg="modSp">
        <pc:chgData name="Phyllipe Lima" userId="afbdb2a7827722fd" providerId="LiveId" clId="{889B28A1-3DE7-B64E-84AC-F84D5DE61DC8}" dt="2020-04-06T12:12:48.361" v="1" actId="27636"/>
        <pc:sldMkLst>
          <pc:docMk/>
          <pc:sldMk cId="2500104174" sldId="427"/>
        </pc:sldMkLst>
        <pc:spChg chg="mod">
          <ac:chgData name="Phyllipe Lima" userId="afbdb2a7827722fd" providerId="LiveId" clId="{889B28A1-3DE7-B64E-84AC-F84D5DE61DC8}" dt="2020-04-06T12:12:48.361" v="1" actId="27636"/>
          <ac:spMkLst>
            <pc:docMk/>
            <pc:sldMk cId="2500104174" sldId="427"/>
            <ac:spMk id="11" creationId="{C2C91EF0-77E9-453E-BC06-6319E104BC28}"/>
          </ac:spMkLst>
        </pc:spChg>
      </pc:sldChg>
      <pc:sldChg chg="modSp">
        <pc:chgData name="Phyllipe Lima" userId="afbdb2a7827722fd" providerId="LiveId" clId="{889B28A1-3DE7-B64E-84AC-F84D5DE61DC8}" dt="2020-04-06T13:44:17.038" v="943" actId="20577"/>
        <pc:sldMkLst>
          <pc:docMk/>
          <pc:sldMk cId="2202462808" sldId="455"/>
        </pc:sldMkLst>
        <pc:spChg chg="mod">
          <ac:chgData name="Phyllipe Lima" userId="afbdb2a7827722fd" providerId="LiveId" clId="{889B28A1-3DE7-B64E-84AC-F84D5DE61DC8}" dt="2020-04-06T13:44:17.038" v="943" actId="20577"/>
          <ac:spMkLst>
            <pc:docMk/>
            <pc:sldMk cId="2202462808" sldId="455"/>
            <ac:spMk id="3" creationId="{00000000-0000-0000-0000-000000000000}"/>
          </ac:spMkLst>
        </pc:spChg>
      </pc:sldChg>
      <pc:sldChg chg="del">
        <pc:chgData name="Phyllipe Lima" userId="afbdb2a7827722fd" providerId="LiveId" clId="{889B28A1-3DE7-B64E-84AC-F84D5DE61DC8}" dt="2020-04-06T13:45:01.412" v="944" actId="2696"/>
        <pc:sldMkLst>
          <pc:docMk/>
          <pc:sldMk cId="3838476213" sldId="456"/>
        </pc:sldMkLst>
      </pc:sldChg>
      <pc:sldChg chg="modSp">
        <pc:chgData name="Phyllipe Lima" userId="afbdb2a7827722fd" providerId="LiveId" clId="{889B28A1-3DE7-B64E-84AC-F84D5DE61DC8}" dt="2020-04-06T13:45:36.472" v="953" actId="20577"/>
        <pc:sldMkLst>
          <pc:docMk/>
          <pc:sldMk cId="3482351026" sldId="457"/>
        </pc:sldMkLst>
        <pc:spChg chg="mod">
          <ac:chgData name="Phyllipe Lima" userId="afbdb2a7827722fd" providerId="LiveId" clId="{889B28A1-3DE7-B64E-84AC-F84D5DE61DC8}" dt="2020-04-06T13:45:36.472" v="953" actId="20577"/>
          <ac:spMkLst>
            <pc:docMk/>
            <pc:sldMk cId="3482351026" sldId="457"/>
            <ac:spMk id="10" creationId="{0025EA58-FC97-4A70-A2EA-CC698A9A02BB}"/>
          </ac:spMkLst>
        </pc:spChg>
      </pc:sldChg>
      <pc:sldChg chg="modSp">
        <pc:chgData name="Phyllipe Lima" userId="afbdb2a7827722fd" providerId="LiveId" clId="{889B28A1-3DE7-B64E-84AC-F84D5DE61DC8}" dt="2020-04-06T13:46:40.972" v="1039" actId="20577"/>
        <pc:sldMkLst>
          <pc:docMk/>
          <pc:sldMk cId="2359349444" sldId="458"/>
        </pc:sldMkLst>
        <pc:spChg chg="mod">
          <ac:chgData name="Phyllipe Lima" userId="afbdb2a7827722fd" providerId="LiveId" clId="{889B28A1-3DE7-B64E-84AC-F84D5DE61DC8}" dt="2020-04-06T13:46:40.972" v="1039" actId="20577"/>
          <ac:spMkLst>
            <pc:docMk/>
            <pc:sldMk cId="2359349444" sldId="458"/>
            <ac:spMk id="10" creationId="{0025EA58-FC97-4A70-A2EA-CC698A9A02BB}"/>
          </ac:spMkLst>
        </pc:spChg>
      </pc:sldChg>
      <pc:sldChg chg="modSp">
        <pc:chgData name="Phyllipe Lima" userId="afbdb2a7827722fd" providerId="LiveId" clId="{889B28A1-3DE7-B64E-84AC-F84D5DE61DC8}" dt="2020-04-06T13:48:11.004" v="1041" actId="20577"/>
        <pc:sldMkLst>
          <pc:docMk/>
          <pc:sldMk cId="3393935000" sldId="463"/>
        </pc:sldMkLst>
        <pc:spChg chg="mod">
          <ac:chgData name="Phyllipe Lima" userId="afbdb2a7827722fd" providerId="LiveId" clId="{889B28A1-3DE7-B64E-84AC-F84D5DE61DC8}" dt="2020-04-06T13:48:11.004" v="1041" actId="20577"/>
          <ac:spMkLst>
            <pc:docMk/>
            <pc:sldMk cId="3393935000" sldId="463"/>
            <ac:spMk id="10" creationId="{0025EA58-FC97-4A70-A2EA-CC698A9A02BB}"/>
          </ac:spMkLst>
        </pc:spChg>
      </pc:sldChg>
      <pc:sldChg chg="del">
        <pc:chgData name="Phyllipe Lima" userId="afbdb2a7827722fd" providerId="LiveId" clId="{889B28A1-3DE7-B64E-84AC-F84D5DE61DC8}" dt="2020-04-06T13:54:29.685" v="1043" actId="2696"/>
        <pc:sldMkLst>
          <pc:docMk/>
          <pc:sldMk cId="1110165961" sldId="465"/>
        </pc:sldMkLst>
      </pc:sldChg>
      <pc:sldChg chg="modSp">
        <pc:chgData name="Phyllipe Lima" userId="afbdb2a7827722fd" providerId="LiveId" clId="{889B28A1-3DE7-B64E-84AC-F84D5DE61DC8}" dt="2020-04-06T13:54:27.996" v="1042"/>
        <pc:sldMkLst>
          <pc:docMk/>
          <pc:sldMk cId="2976922335" sldId="466"/>
        </pc:sldMkLst>
        <pc:spChg chg="mod">
          <ac:chgData name="Phyllipe Lima" userId="afbdb2a7827722fd" providerId="LiveId" clId="{889B28A1-3DE7-B64E-84AC-F84D5DE61DC8}" dt="2020-04-06T13:54:27.996" v="1042"/>
          <ac:spMkLst>
            <pc:docMk/>
            <pc:sldMk cId="2976922335" sldId="466"/>
            <ac:spMk id="11" creationId="{C2C91EF0-77E9-453E-BC06-6319E104BC28}"/>
          </ac:spMkLst>
        </pc:spChg>
      </pc:sldChg>
      <pc:sldChg chg="modSp">
        <pc:chgData name="Phyllipe Lima" userId="afbdb2a7827722fd" providerId="LiveId" clId="{889B28A1-3DE7-B64E-84AC-F84D5DE61DC8}" dt="2020-04-06T13:55:18.366" v="1075" actId="20577"/>
        <pc:sldMkLst>
          <pc:docMk/>
          <pc:sldMk cId="3759237010" sldId="467"/>
        </pc:sldMkLst>
        <pc:spChg chg="mod">
          <ac:chgData name="Phyllipe Lima" userId="afbdb2a7827722fd" providerId="LiveId" clId="{889B28A1-3DE7-B64E-84AC-F84D5DE61DC8}" dt="2020-04-06T13:54:47.161" v="1051" actId="20577"/>
          <ac:spMkLst>
            <pc:docMk/>
            <pc:sldMk cId="3759237010" sldId="467"/>
            <ac:spMk id="10" creationId="{0025EA58-FC97-4A70-A2EA-CC698A9A02BB}"/>
          </ac:spMkLst>
        </pc:spChg>
        <pc:spChg chg="mod">
          <ac:chgData name="Phyllipe Lima" userId="afbdb2a7827722fd" providerId="LiveId" clId="{889B28A1-3DE7-B64E-84AC-F84D5DE61DC8}" dt="2020-04-06T13:55:18.366" v="1075" actId="20577"/>
          <ac:spMkLst>
            <pc:docMk/>
            <pc:sldMk cId="3759237010" sldId="467"/>
            <ac:spMk id="12" creationId="{C89E0BCD-4AE2-40A9-9DEC-2AA4806EF0CE}"/>
          </ac:spMkLst>
        </pc:spChg>
      </pc:sldChg>
      <pc:sldChg chg="modSp">
        <pc:chgData name="Phyllipe Lima" userId="afbdb2a7827722fd" providerId="LiveId" clId="{889B28A1-3DE7-B64E-84AC-F84D5DE61DC8}" dt="2020-04-06T14:05:19.255" v="1280" actId="20577"/>
        <pc:sldMkLst>
          <pc:docMk/>
          <pc:sldMk cId="1491257049" sldId="469"/>
        </pc:sldMkLst>
        <pc:spChg chg="mod">
          <ac:chgData name="Phyllipe Lima" userId="afbdb2a7827722fd" providerId="LiveId" clId="{889B28A1-3DE7-B64E-84AC-F84D5DE61DC8}" dt="2020-04-06T14:05:19.255" v="1280" actId="20577"/>
          <ac:spMkLst>
            <pc:docMk/>
            <pc:sldMk cId="1491257049" sldId="469"/>
            <ac:spMk id="12" creationId="{A2A3722F-6D19-4468-9091-73C80A1012B0}"/>
          </ac:spMkLst>
        </pc:spChg>
      </pc:sldChg>
      <pc:sldChg chg="modSp">
        <pc:chgData name="Phyllipe Lima" userId="afbdb2a7827722fd" providerId="LiveId" clId="{889B28A1-3DE7-B64E-84AC-F84D5DE61DC8}" dt="2020-04-06T14:05:52.443" v="1285" actId="20577"/>
        <pc:sldMkLst>
          <pc:docMk/>
          <pc:sldMk cId="4194278293" sldId="472"/>
        </pc:sldMkLst>
        <pc:spChg chg="mod">
          <ac:chgData name="Phyllipe Lima" userId="afbdb2a7827722fd" providerId="LiveId" clId="{889B28A1-3DE7-B64E-84AC-F84D5DE61DC8}" dt="2020-04-06T14:05:52.443" v="1285" actId="20577"/>
          <ac:spMkLst>
            <pc:docMk/>
            <pc:sldMk cId="4194278293" sldId="472"/>
            <ac:spMk id="12" creationId="{A2A3722F-6D19-4468-9091-73C80A1012B0}"/>
          </ac:spMkLst>
        </pc:spChg>
      </pc:sldChg>
      <pc:sldChg chg="modSp">
        <pc:chgData name="Phyllipe Lima" userId="afbdb2a7827722fd" providerId="LiveId" clId="{889B28A1-3DE7-B64E-84AC-F84D5DE61DC8}" dt="2020-04-06T14:06:04.629" v="1286" actId="20577"/>
        <pc:sldMkLst>
          <pc:docMk/>
          <pc:sldMk cId="3106728145" sldId="473"/>
        </pc:sldMkLst>
        <pc:spChg chg="mod">
          <ac:chgData name="Phyllipe Lima" userId="afbdb2a7827722fd" providerId="LiveId" clId="{889B28A1-3DE7-B64E-84AC-F84D5DE61DC8}" dt="2020-04-06T14:06:04.629" v="1286" actId="20577"/>
          <ac:spMkLst>
            <pc:docMk/>
            <pc:sldMk cId="3106728145" sldId="473"/>
            <ac:spMk id="12" creationId="{A2A3722F-6D19-4468-9091-73C80A1012B0}"/>
          </ac:spMkLst>
        </pc:spChg>
      </pc:sldChg>
      <pc:sldChg chg="modSp">
        <pc:chgData name="Phyllipe Lima" userId="afbdb2a7827722fd" providerId="LiveId" clId="{889B28A1-3DE7-B64E-84AC-F84D5DE61DC8}" dt="2020-04-06T14:06:29.566" v="1289" actId="20577"/>
        <pc:sldMkLst>
          <pc:docMk/>
          <pc:sldMk cId="621324431" sldId="474"/>
        </pc:sldMkLst>
        <pc:spChg chg="mod">
          <ac:chgData name="Phyllipe Lima" userId="afbdb2a7827722fd" providerId="LiveId" clId="{889B28A1-3DE7-B64E-84AC-F84D5DE61DC8}" dt="2020-04-06T14:06:29.566" v="1289" actId="20577"/>
          <ac:spMkLst>
            <pc:docMk/>
            <pc:sldMk cId="621324431" sldId="474"/>
            <ac:spMk id="14" creationId="{C6FEFC19-C3FF-40DA-83A5-3BD33A1EBEE9}"/>
          </ac:spMkLst>
        </pc:spChg>
      </pc:sldChg>
      <pc:sldChg chg="addSp delSp modSp modAnim">
        <pc:chgData name="Phyllipe Lima" userId="afbdb2a7827722fd" providerId="LiveId" clId="{889B28A1-3DE7-B64E-84AC-F84D5DE61DC8}" dt="2020-04-06T12:25:58.932" v="902" actId="20577"/>
        <pc:sldMkLst>
          <pc:docMk/>
          <pc:sldMk cId="2035084430" sldId="475"/>
        </pc:sldMkLst>
        <pc:spChg chg="mod">
          <ac:chgData name="Phyllipe Lima" userId="afbdb2a7827722fd" providerId="LiveId" clId="{889B28A1-3DE7-B64E-84AC-F84D5DE61DC8}" dt="2020-04-06T12:25:58.932" v="902" actId="20577"/>
          <ac:spMkLst>
            <pc:docMk/>
            <pc:sldMk cId="2035084430" sldId="475"/>
            <ac:spMk id="10" creationId="{0025EA58-FC97-4A70-A2EA-CC698A9A02BB}"/>
          </ac:spMkLst>
        </pc:spChg>
        <pc:picChg chg="del">
          <ac:chgData name="Phyllipe Lima" userId="afbdb2a7827722fd" providerId="LiveId" clId="{889B28A1-3DE7-B64E-84AC-F84D5DE61DC8}" dt="2020-04-06T12:13:14.299" v="15" actId="478"/>
          <ac:picMkLst>
            <pc:docMk/>
            <pc:sldMk cId="2035084430" sldId="475"/>
            <ac:picMk id="3" creationId="{F0E499D4-FC87-4ADC-89D0-C97954916F78}"/>
          </ac:picMkLst>
        </pc:picChg>
        <pc:picChg chg="add mod">
          <ac:chgData name="Phyllipe Lima" userId="afbdb2a7827722fd" providerId="LiveId" clId="{889B28A1-3DE7-B64E-84AC-F84D5DE61DC8}" dt="2020-04-06T12:13:08.945" v="13"/>
          <ac:picMkLst>
            <pc:docMk/>
            <pc:sldMk cId="2035084430" sldId="475"/>
            <ac:picMk id="12" creationId="{152F4E36-8520-AA42-B9D8-4FB36F980D7F}"/>
          </ac:picMkLst>
        </pc:picChg>
      </pc:sldChg>
      <pc:sldChg chg="modSp">
        <pc:chgData name="Phyllipe Lima" userId="afbdb2a7827722fd" providerId="LiveId" clId="{889B28A1-3DE7-B64E-84AC-F84D5DE61DC8}" dt="2020-04-06T14:08:23.903" v="1405" actId="20577"/>
        <pc:sldMkLst>
          <pc:docMk/>
          <pc:sldMk cId="540509760" sldId="477"/>
        </pc:sldMkLst>
        <pc:spChg chg="mod">
          <ac:chgData name="Phyllipe Lima" userId="afbdb2a7827722fd" providerId="LiveId" clId="{889B28A1-3DE7-B64E-84AC-F84D5DE61DC8}" dt="2020-04-06T14:08:23.903" v="1405" actId="20577"/>
          <ac:spMkLst>
            <pc:docMk/>
            <pc:sldMk cId="540509760" sldId="477"/>
            <ac:spMk id="10" creationId="{0025EA58-FC97-4A70-A2EA-CC698A9A02BB}"/>
          </ac:spMkLst>
        </pc:spChg>
      </pc:sldChg>
      <pc:sldChg chg="modSp">
        <pc:chgData name="Phyllipe Lima" userId="afbdb2a7827722fd" providerId="LiveId" clId="{889B28A1-3DE7-B64E-84AC-F84D5DE61DC8}" dt="2020-04-06T14:10:55.880" v="1436" actId="20577"/>
        <pc:sldMkLst>
          <pc:docMk/>
          <pc:sldMk cId="1747201734" sldId="478"/>
        </pc:sldMkLst>
        <pc:spChg chg="mod">
          <ac:chgData name="Phyllipe Lima" userId="afbdb2a7827722fd" providerId="LiveId" clId="{889B28A1-3DE7-B64E-84AC-F84D5DE61DC8}" dt="2020-04-06T14:10:55.880" v="1436" actId="20577"/>
          <ac:spMkLst>
            <pc:docMk/>
            <pc:sldMk cId="1747201734" sldId="478"/>
            <ac:spMk id="10" creationId="{0025EA58-FC97-4A70-A2EA-CC698A9A02BB}"/>
          </ac:spMkLst>
        </pc:spChg>
      </pc:sldChg>
      <pc:sldChg chg="addSp delSp modSp add">
        <pc:chgData name="Phyllipe Lima" userId="afbdb2a7827722fd" providerId="LiveId" clId="{889B28A1-3DE7-B64E-84AC-F84D5DE61DC8}" dt="2020-04-06T12:26:21.774" v="942" actId="20577"/>
        <pc:sldMkLst>
          <pc:docMk/>
          <pc:sldMk cId="1442039806" sldId="480"/>
        </pc:sldMkLst>
        <pc:spChg chg="add del mod">
          <ac:chgData name="Phyllipe Lima" userId="afbdb2a7827722fd" providerId="LiveId" clId="{889B28A1-3DE7-B64E-84AC-F84D5DE61DC8}" dt="2020-04-06T12:15:27.403" v="230"/>
          <ac:spMkLst>
            <pc:docMk/>
            <pc:sldMk cId="1442039806" sldId="480"/>
            <ac:spMk id="2" creationId="{48362541-0DEF-F64D-A779-23472921A2E1}"/>
          </ac:spMkLst>
        </pc:spChg>
        <pc:spChg chg="mod">
          <ac:chgData name="Phyllipe Lima" userId="afbdb2a7827722fd" providerId="LiveId" clId="{889B28A1-3DE7-B64E-84AC-F84D5DE61DC8}" dt="2020-04-06T12:26:21.774" v="942" actId="20577"/>
          <ac:spMkLst>
            <pc:docMk/>
            <pc:sldMk cId="1442039806" sldId="480"/>
            <ac:spMk id="10" creationId="{0025EA58-FC97-4A70-A2EA-CC698A9A02BB}"/>
          </ac:spMkLst>
        </pc:spChg>
        <pc:spChg chg="mod">
          <ac:chgData name="Phyllipe Lima" userId="afbdb2a7827722fd" providerId="LiveId" clId="{889B28A1-3DE7-B64E-84AC-F84D5DE61DC8}" dt="2020-04-06T12:14:00.372" v="23" actId="20577"/>
          <ac:spMkLst>
            <pc:docMk/>
            <pc:sldMk cId="1442039806" sldId="480"/>
            <ac:spMk id="11" creationId="{C2C91EF0-77E9-453E-BC06-6319E104BC28}"/>
          </ac:spMkLst>
        </pc:spChg>
      </pc:sldChg>
      <pc:sldChg chg="delSp modSp add delAnim">
        <pc:chgData name="Phyllipe Lima" userId="afbdb2a7827722fd" providerId="LiveId" clId="{889B28A1-3DE7-B64E-84AC-F84D5DE61DC8}" dt="2020-04-06T12:13:43.275" v="20" actId="1076"/>
        <pc:sldMkLst>
          <pc:docMk/>
          <pc:sldMk cId="3148083640" sldId="481"/>
        </pc:sldMkLst>
        <pc:spChg chg="del">
          <ac:chgData name="Phyllipe Lima" userId="afbdb2a7827722fd" providerId="LiveId" clId="{889B28A1-3DE7-B64E-84AC-F84D5DE61DC8}" dt="2020-04-06T12:13:18.224" v="16" actId="478"/>
          <ac:spMkLst>
            <pc:docMk/>
            <pc:sldMk cId="3148083640" sldId="481"/>
            <ac:spMk id="10" creationId="{0025EA58-FC97-4A70-A2EA-CC698A9A02BB}"/>
          </ac:spMkLst>
        </pc:spChg>
        <pc:picChg chg="mod modCrop">
          <ac:chgData name="Phyllipe Lima" userId="afbdb2a7827722fd" providerId="LiveId" clId="{889B28A1-3DE7-B64E-84AC-F84D5DE61DC8}" dt="2020-04-06T12:13:43.275" v="20" actId="1076"/>
          <ac:picMkLst>
            <pc:docMk/>
            <pc:sldMk cId="3148083640" sldId="481"/>
            <ac:picMk id="3" creationId="{F0E499D4-FC87-4ADC-89D0-C97954916F78}"/>
          </ac:picMkLst>
        </pc:picChg>
      </pc:sldChg>
      <pc:sldChg chg="addSp delSp modSp add modAnim">
        <pc:chgData name="Phyllipe Lima" userId="afbdb2a7827722fd" providerId="LiveId" clId="{889B28A1-3DE7-B64E-84AC-F84D5DE61DC8}" dt="2020-04-06T12:20:53.897" v="434" actId="20577"/>
        <pc:sldMkLst>
          <pc:docMk/>
          <pc:sldMk cId="1093535583" sldId="482"/>
        </pc:sldMkLst>
        <pc:spChg chg="add mod">
          <ac:chgData name="Phyllipe Lima" userId="afbdb2a7827722fd" providerId="LiveId" clId="{889B28A1-3DE7-B64E-84AC-F84D5DE61DC8}" dt="2020-04-06T12:20:53.897" v="434" actId="20577"/>
          <ac:spMkLst>
            <pc:docMk/>
            <pc:sldMk cId="1093535583" sldId="482"/>
            <ac:spMk id="10" creationId="{7707AD99-C3B8-3949-9011-7F6F236FDEA7}"/>
          </ac:spMkLst>
        </pc:spChg>
        <pc:spChg chg="mod">
          <ac:chgData name="Phyllipe Lima" userId="afbdb2a7827722fd" providerId="LiveId" clId="{889B28A1-3DE7-B64E-84AC-F84D5DE61DC8}" dt="2020-04-06T12:15:34.646" v="246" actId="20577"/>
          <ac:spMkLst>
            <pc:docMk/>
            <pc:sldMk cId="1093535583" sldId="482"/>
            <ac:spMk id="11" creationId="{79B11CEB-0806-4269-8ADE-EA745A8F6E4B}"/>
          </ac:spMkLst>
        </pc:spChg>
        <pc:picChg chg="add mod">
          <ac:chgData name="Phyllipe Lima" userId="afbdb2a7827722fd" providerId="LiveId" clId="{889B28A1-3DE7-B64E-84AC-F84D5DE61DC8}" dt="2020-04-06T12:19:24.680" v="250" actId="1076"/>
          <ac:picMkLst>
            <pc:docMk/>
            <pc:sldMk cId="1093535583" sldId="482"/>
            <ac:picMk id="2" creationId="{F3179A23-5ECE-1244-AEEB-6FD571B4B6AD}"/>
          </ac:picMkLst>
        </pc:picChg>
        <pc:picChg chg="del">
          <ac:chgData name="Phyllipe Lima" userId="afbdb2a7827722fd" providerId="LiveId" clId="{889B28A1-3DE7-B64E-84AC-F84D5DE61DC8}" dt="2020-04-06T12:15:36.408" v="247" actId="478"/>
          <ac:picMkLst>
            <pc:docMk/>
            <pc:sldMk cId="1093535583" sldId="482"/>
            <ac:picMk id="3" creationId="{F0E499D4-FC87-4ADC-89D0-C97954916F78}"/>
          </ac:picMkLst>
        </pc:picChg>
      </pc:sldChg>
    </pc:docChg>
  </pc:docChgLst>
  <pc:docChgLst>
    <pc:chgData name="Phyllipe Lima" userId="afbdb2a7827722fd" providerId="LiveId" clId="{F0B95372-3778-6F47-845C-EC61C9763D50}"/>
    <pc:docChg chg="custSel modSld">
      <pc:chgData name="Phyllipe Lima" userId="afbdb2a7827722fd" providerId="LiveId" clId="{F0B95372-3778-6F47-845C-EC61C9763D50}" dt="2020-04-20T04:06:49.767" v="38" actId="20577"/>
      <pc:docMkLst>
        <pc:docMk/>
      </pc:docMkLst>
      <pc:sldChg chg="modSp">
        <pc:chgData name="Phyllipe Lima" userId="afbdb2a7827722fd" providerId="LiveId" clId="{F0B95372-3778-6F47-845C-EC61C9763D50}" dt="2020-04-20T04:03:42.343" v="12" actId="27636"/>
        <pc:sldMkLst>
          <pc:docMk/>
          <pc:sldMk cId="214910676" sldId="428"/>
        </pc:sldMkLst>
        <pc:spChg chg="mod">
          <ac:chgData name="Phyllipe Lima" userId="afbdb2a7827722fd" providerId="LiveId" clId="{F0B95372-3778-6F47-845C-EC61C9763D50}" dt="2020-04-20T04:03:42.343" v="12" actId="27636"/>
          <ac:spMkLst>
            <pc:docMk/>
            <pc:sldMk cId="214910676" sldId="428"/>
            <ac:spMk id="3" creationId="{00000000-0000-0000-0000-000000000000}"/>
          </ac:spMkLst>
        </pc:spChg>
      </pc:sldChg>
      <pc:sldChg chg="modSp">
        <pc:chgData name="Phyllipe Lima" userId="afbdb2a7827722fd" providerId="LiveId" clId="{F0B95372-3778-6F47-845C-EC61C9763D50}" dt="2020-04-20T04:03:43.857" v="19" actId="20577"/>
        <pc:sldMkLst>
          <pc:docMk/>
          <pc:sldMk cId="129562909" sldId="485"/>
        </pc:sldMkLst>
        <pc:spChg chg="mod">
          <ac:chgData name="Phyllipe Lima" userId="afbdb2a7827722fd" providerId="LiveId" clId="{F0B95372-3778-6F47-845C-EC61C9763D50}" dt="2020-04-20T04:03:43.857" v="19" actId="20577"/>
          <ac:spMkLst>
            <pc:docMk/>
            <pc:sldMk cId="129562909" sldId="485"/>
            <ac:spMk id="3" creationId="{00000000-0000-0000-0000-000000000000}"/>
          </ac:spMkLst>
        </pc:spChg>
      </pc:sldChg>
      <pc:sldChg chg="modSp">
        <pc:chgData name="Phyllipe Lima" userId="afbdb2a7827722fd" providerId="LiveId" clId="{F0B95372-3778-6F47-845C-EC61C9763D50}" dt="2020-04-20T04:04:59.970" v="23" actId="1076"/>
        <pc:sldMkLst>
          <pc:docMk/>
          <pc:sldMk cId="3569439164" sldId="486"/>
        </pc:sldMkLst>
        <pc:spChg chg="mod">
          <ac:chgData name="Phyllipe Lima" userId="afbdb2a7827722fd" providerId="LiveId" clId="{F0B95372-3778-6F47-845C-EC61C9763D50}" dt="2020-04-20T04:03:41.953" v="2" actId="27636"/>
          <ac:spMkLst>
            <pc:docMk/>
            <pc:sldMk cId="3569439164" sldId="486"/>
            <ac:spMk id="3" creationId="{00000000-0000-0000-0000-000000000000}"/>
          </ac:spMkLst>
        </pc:spChg>
        <pc:picChg chg="mod">
          <ac:chgData name="Phyllipe Lima" userId="afbdb2a7827722fd" providerId="LiveId" clId="{F0B95372-3778-6F47-845C-EC61C9763D50}" dt="2020-04-20T04:04:59.970" v="23" actId="1076"/>
          <ac:picMkLst>
            <pc:docMk/>
            <pc:sldMk cId="3569439164" sldId="486"/>
            <ac:picMk id="4" creationId="{16B5B9E4-709E-441F-82B4-F5F75E105BAA}"/>
          </ac:picMkLst>
        </pc:picChg>
      </pc:sldChg>
      <pc:sldChg chg="modSp">
        <pc:chgData name="Phyllipe Lima" userId="afbdb2a7827722fd" providerId="LiveId" clId="{F0B95372-3778-6F47-845C-EC61C9763D50}" dt="2020-04-20T04:05:09.204" v="24" actId="167"/>
        <pc:sldMkLst>
          <pc:docMk/>
          <pc:sldMk cId="893454286" sldId="487"/>
        </pc:sldMkLst>
        <pc:spChg chg="mod">
          <ac:chgData name="Phyllipe Lima" userId="afbdb2a7827722fd" providerId="LiveId" clId="{F0B95372-3778-6F47-845C-EC61C9763D50}" dt="2020-04-20T04:03:41.985" v="3" actId="27636"/>
          <ac:spMkLst>
            <pc:docMk/>
            <pc:sldMk cId="893454286" sldId="487"/>
            <ac:spMk id="3" creationId="{00000000-0000-0000-0000-000000000000}"/>
          </ac:spMkLst>
        </pc:spChg>
        <pc:picChg chg="mod">
          <ac:chgData name="Phyllipe Lima" userId="afbdb2a7827722fd" providerId="LiveId" clId="{F0B95372-3778-6F47-845C-EC61C9763D50}" dt="2020-04-20T04:05:09.204" v="24" actId="167"/>
          <ac:picMkLst>
            <pc:docMk/>
            <pc:sldMk cId="893454286" sldId="487"/>
            <ac:picMk id="9" creationId="{3FFAB50D-ED0D-4105-A44E-BAEF12ECF3DA}"/>
          </ac:picMkLst>
        </pc:picChg>
      </pc:sldChg>
      <pc:sldChg chg="modSp">
        <pc:chgData name="Phyllipe Lima" userId="afbdb2a7827722fd" providerId="LiveId" clId="{F0B95372-3778-6F47-845C-EC61C9763D50}" dt="2020-04-20T04:05:31.640" v="27" actId="14100"/>
        <pc:sldMkLst>
          <pc:docMk/>
          <pc:sldMk cId="1529101831" sldId="488"/>
        </pc:sldMkLst>
        <pc:spChg chg="mod">
          <ac:chgData name="Phyllipe Lima" userId="afbdb2a7827722fd" providerId="LiveId" clId="{F0B95372-3778-6F47-845C-EC61C9763D50}" dt="2020-04-20T04:05:27.836" v="26" actId="1076"/>
          <ac:spMkLst>
            <pc:docMk/>
            <pc:sldMk cId="1529101831" sldId="488"/>
            <ac:spMk id="3" creationId="{00000000-0000-0000-0000-000000000000}"/>
          </ac:spMkLst>
        </pc:spChg>
        <pc:picChg chg="mod">
          <ac:chgData name="Phyllipe Lima" userId="afbdb2a7827722fd" providerId="LiveId" clId="{F0B95372-3778-6F47-845C-EC61C9763D50}" dt="2020-04-20T04:05:31.640" v="27" actId="14100"/>
          <ac:picMkLst>
            <pc:docMk/>
            <pc:sldMk cId="1529101831" sldId="488"/>
            <ac:picMk id="4" creationId="{CC0CCD49-7D55-431D-8DAE-290160A6DB87}"/>
          </ac:picMkLst>
        </pc:picChg>
      </pc:sldChg>
      <pc:sldChg chg="modSp">
        <pc:chgData name="Phyllipe Lima" userId="afbdb2a7827722fd" providerId="LiveId" clId="{F0B95372-3778-6F47-845C-EC61C9763D50}" dt="2020-04-20T04:05:41.231" v="28" actId="1076"/>
        <pc:sldMkLst>
          <pc:docMk/>
          <pc:sldMk cId="4231870823" sldId="489"/>
        </pc:sldMkLst>
        <pc:spChg chg="mod">
          <ac:chgData name="Phyllipe Lima" userId="afbdb2a7827722fd" providerId="LiveId" clId="{F0B95372-3778-6F47-845C-EC61C9763D50}" dt="2020-04-20T04:03:42.040" v="5" actId="27636"/>
          <ac:spMkLst>
            <pc:docMk/>
            <pc:sldMk cId="4231870823" sldId="489"/>
            <ac:spMk id="3" creationId="{00000000-0000-0000-0000-000000000000}"/>
          </ac:spMkLst>
        </pc:spChg>
        <pc:picChg chg="mod">
          <ac:chgData name="Phyllipe Lima" userId="afbdb2a7827722fd" providerId="LiveId" clId="{F0B95372-3778-6F47-845C-EC61C9763D50}" dt="2020-04-20T04:05:41.231" v="28" actId="1076"/>
          <ac:picMkLst>
            <pc:docMk/>
            <pc:sldMk cId="4231870823" sldId="489"/>
            <ac:picMk id="2050" creationId="{B2EBE8CF-4FDE-449E-A6FE-80744C4AC1F7}"/>
          </ac:picMkLst>
        </pc:picChg>
      </pc:sldChg>
      <pc:sldChg chg="modSp">
        <pc:chgData name="Phyllipe Lima" userId="afbdb2a7827722fd" providerId="LiveId" clId="{F0B95372-3778-6F47-845C-EC61C9763D50}" dt="2020-04-20T04:03:42.058" v="6" actId="27636"/>
        <pc:sldMkLst>
          <pc:docMk/>
          <pc:sldMk cId="3081964968" sldId="490"/>
        </pc:sldMkLst>
        <pc:spChg chg="mod">
          <ac:chgData name="Phyllipe Lima" userId="afbdb2a7827722fd" providerId="LiveId" clId="{F0B95372-3778-6F47-845C-EC61C9763D50}" dt="2020-04-20T04:03:42.058" v="6" actId="27636"/>
          <ac:spMkLst>
            <pc:docMk/>
            <pc:sldMk cId="3081964968" sldId="490"/>
            <ac:spMk id="3" creationId="{00000000-0000-0000-0000-000000000000}"/>
          </ac:spMkLst>
        </pc:spChg>
      </pc:sldChg>
      <pc:sldChg chg="modSp">
        <pc:chgData name="Phyllipe Lima" userId="afbdb2a7827722fd" providerId="LiveId" clId="{F0B95372-3778-6F47-845C-EC61C9763D50}" dt="2020-04-20T04:06:06.978" v="30" actId="20577"/>
        <pc:sldMkLst>
          <pc:docMk/>
          <pc:sldMk cId="2359821670" sldId="492"/>
        </pc:sldMkLst>
        <pc:spChg chg="mod">
          <ac:chgData name="Phyllipe Lima" userId="afbdb2a7827722fd" providerId="LiveId" clId="{F0B95372-3778-6F47-845C-EC61C9763D50}" dt="2020-04-20T04:06:06.978" v="30" actId="20577"/>
          <ac:spMkLst>
            <pc:docMk/>
            <pc:sldMk cId="2359821670" sldId="492"/>
            <ac:spMk id="3" creationId="{00000000-0000-0000-0000-000000000000}"/>
          </ac:spMkLst>
        </pc:spChg>
      </pc:sldChg>
      <pc:sldChg chg="modSp">
        <pc:chgData name="Phyllipe Lima" userId="afbdb2a7827722fd" providerId="LiveId" clId="{F0B95372-3778-6F47-845C-EC61C9763D50}" dt="2020-04-20T04:06:49.767" v="38" actId="20577"/>
        <pc:sldMkLst>
          <pc:docMk/>
          <pc:sldMk cId="2532053174" sldId="494"/>
        </pc:sldMkLst>
        <pc:spChg chg="mod">
          <ac:chgData name="Phyllipe Lima" userId="afbdb2a7827722fd" providerId="LiveId" clId="{F0B95372-3778-6F47-845C-EC61C9763D50}" dt="2020-04-20T04:06:49.767" v="38" actId="20577"/>
          <ac:spMkLst>
            <pc:docMk/>
            <pc:sldMk cId="2532053174" sldId="494"/>
            <ac:spMk id="28" creationId="{A2A53A7D-9813-4FDF-A241-DF2FC6DC35F2}"/>
          </ac:spMkLst>
        </pc:spChg>
      </pc:sldChg>
      <pc:sldChg chg="modSp">
        <pc:chgData name="Phyllipe Lima" userId="afbdb2a7827722fd" providerId="LiveId" clId="{F0B95372-3778-6F47-845C-EC61C9763D50}" dt="2020-04-20T04:03:42.200" v="10" actId="27636"/>
        <pc:sldMkLst>
          <pc:docMk/>
          <pc:sldMk cId="754795190" sldId="495"/>
        </pc:sldMkLst>
        <pc:spChg chg="mod">
          <ac:chgData name="Phyllipe Lima" userId="afbdb2a7827722fd" providerId="LiveId" clId="{F0B95372-3778-6F47-845C-EC61C9763D50}" dt="2020-04-20T04:03:42.200" v="10" actId="27636"/>
          <ac:spMkLst>
            <pc:docMk/>
            <pc:sldMk cId="754795190" sldId="495"/>
            <ac:spMk id="19" creationId="{9D4189DC-67E4-4725-897C-3BC1A2BDABB3}"/>
          </ac:spMkLst>
        </pc:spChg>
      </pc:sldChg>
    </pc:docChg>
  </pc:docChgLst>
  <pc:docChgLst>
    <pc:chgData name="Phyllipe Lima" userId="afbdb2a7827722fd" providerId="LiveId" clId="{C4710858-77DC-124E-8191-7A1FF40B8215}"/>
    <pc:docChg chg="modShowInfo">
      <pc:chgData name="Phyllipe Lima" userId="afbdb2a7827722fd" providerId="LiveId" clId="{C4710858-77DC-124E-8191-7A1FF40B8215}" dt="2021-02-25T00:28:39.874" v="0" actId="2744"/>
      <pc:docMkLst>
        <pc:docMk/>
      </pc:docMkLst>
    </pc:docChg>
  </pc:docChgLst>
  <pc:docChgLst>
    <pc:chgData name="Phyllipe Lima" userId="afbdb2a7827722fd" providerId="LiveId" clId="{82E1467B-ACF6-447B-ABF8-67A22C91D71F}"/>
    <pc:docChg chg="undo custSel addSld delSld modSld">
      <pc:chgData name="Phyllipe Lima" userId="afbdb2a7827722fd" providerId="LiveId" clId="{82E1467B-ACF6-447B-ABF8-67A22C91D71F}" dt="2020-04-20T04:00:30.930" v="9526" actId="1076"/>
      <pc:docMkLst>
        <pc:docMk/>
      </pc:docMkLst>
      <pc:sldChg chg="modSp mod">
        <pc:chgData name="Phyllipe Lima" userId="afbdb2a7827722fd" providerId="LiveId" clId="{82E1467B-ACF6-447B-ABF8-67A22C91D71F}" dt="2020-04-20T03:09:45.815" v="7087" actId="20577"/>
        <pc:sldMkLst>
          <pc:docMk/>
          <pc:sldMk cId="1975627203" sldId="257"/>
        </pc:sldMkLst>
        <pc:spChg chg="mod">
          <ac:chgData name="Phyllipe Lima" userId="afbdb2a7827722fd" providerId="LiveId" clId="{82E1467B-ACF6-447B-ABF8-67A22C91D71F}" dt="2020-04-20T03:09:45.815" v="7087" actId="20577"/>
          <ac:spMkLst>
            <pc:docMk/>
            <pc:sldMk cId="1975627203" sldId="257"/>
            <ac:spMk id="2" creationId="{00000000-0000-0000-0000-000000000000}"/>
          </ac:spMkLst>
        </pc:spChg>
      </pc:sldChg>
      <pc:sldChg chg="modSp modAnim">
        <pc:chgData name="Phyllipe Lima" userId="afbdb2a7827722fd" providerId="LiveId" clId="{82E1467B-ACF6-447B-ABF8-67A22C91D71F}" dt="2020-04-19T23:44:35.539" v="177" actId="20577"/>
        <pc:sldMkLst>
          <pc:docMk/>
          <pc:sldMk cId="1708451728" sldId="259"/>
        </pc:sldMkLst>
        <pc:spChg chg="mod">
          <ac:chgData name="Phyllipe Lima" userId="afbdb2a7827722fd" providerId="LiveId" clId="{82E1467B-ACF6-447B-ABF8-67A22C91D71F}" dt="2020-04-19T23:44:35.539" v="177" actId="20577"/>
          <ac:spMkLst>
            <pc:docMk/>
            <pc:sldMk cId="1708451728" sldId="259"/>
            <ac:spMk id="3" creationId="{00000000-0000-0000-0000-000000000000}"/>
          </ac:spMkLst>
        </pc:spChg>
      </pc:sldChg>
      <pc:sldChg chg="modSp mod">
        <pc:chgData name="Phyllipe Lima" userId="afbdb2a7827722fd" providerId="LiveId" clId="{82E1467B-ACF6-447B-ABF8-67A22C91D71F}" dt="2020-04-19T23:46:07.777" v="242" actId="1076"/>
        <pc:sldMkLst>
          <pc:docMk/>
          <pc:sldMk cId="1792216109" sldId="304"/>
        </pc:sldMkLst>
        <pc:spChg chg="mod">
          <ac:chgData name="Phyllipe Lima" userId="afbdb2a7827722fd" providerId="LiveId" clId="{82E1467B-ACF6-447B-ABF8-67A22C91D71F}" dt="2020-04-19T23:46:03.394" v="241"/>
          <ac:spMkLst>
            <pc:docMk/>
            <pc:sldMk cId="1792216109" sldId="304"/>
            <ac:spMk id="9" creationId="{DED9E584-412A-4191-ABB5-66147879ADD7}"/>
          </ac:spMkLst>
        </pc:spChg>
        <pc:picChg chg="mod">
          <ac:chgData name="Phyllipe Lima" userId="afbdb2a7827722fd" providerId="LiveId" clId="{82E1467B-ACF6-447B-ABF8-67A22C91D71F}" dt="2020-04-19T23:46:07.777" v="242" actId="1076"/>
          <ac:picMkLst>
            <pc:docMk/>
            <pc:sldMk cId="1792216109" sldId="304"/>
            <ac:picMk id="3" creationId="{B822A3DA-F61C-514F-8D5A-B4BE85C4355D}"/>
          </ac:picMkLst>
        </pc:picChg>
      </pc:sldChg>
      <pc:sldChg chg="modSp mod">
        <pc:chgData name="Phyllipe Lima" userId="afbdb2a7827722fd" providerId="LiveId" clId="{82E1467B-ACF6-447B-ABF8-67A22C91D71F}" dt="2020-04-19T23:45:22.628" v="240" actId="20577"/>
        <pc:sldMkLst>
          <pc:docMk/>
          <pc:sldMk cId="3771346874" sldId="418"/>
        </pc:sldMkLst>
        <pc:spChg chg="mod">
          <ac:chgData name="Phyllipe Lima" userId="afbdb2a7827722fd" providerId="LiveId" clId="{82E1467B-ACF6-447B-ABF8-67A22C91D71F}" dt="2020-04-19T23:45:22.628" v="240" actId="20577"/>
          <ac:spMkLst>
            <pc:docMk/>
            <pc:sldMk cId="3771346874" sldId="418"/>
            <ac:spMk id="10" creationId="{B49B171B-8E2E-4B50-ADB2-87B0FC0D608E}"/>
          </ac:spMkLst>
        </pc:spChg>
      </pc:sldChg>
      <pc:sldChg chg="addSp delSp modSp mod">
        <pc:chgData name="Phyllipe Lima" userId="afbdb2a7827722fd" providerId="LiveId" clId="{82E1467B-ACF6-447B-ABF8-67A22C91D71F}" dt="2020-04-20T03:43:33.092" v="9175" actId="14100"/>
        <pc:sldMkLst>
          <pc:docMk/>
          <pc:sldMk cId="3446036793" sldId="419"/>
        </pc:sldMkLst>
        <pc:spChg chg="del">
          <ac:chgData name="Phyllipe Lima" userId="afbdb2a7827722fd" providerId="LiveId" clId="{82E1467B-ACF6-447B-ABF8-67A22C91D71F}" dt="2020-04-19T23:47:17.832" v="248" actId="478"/>
          <ac:spMkLst>
            <pc:docMk/>
            <pc:sldMk cId="3446036793" sldId="419"/>
            <ac:spMk id="2" creationId="{00000000-0000-0000-0000-000000000000}"/>
          </ac:spMkLst>
        </pc:spChg>
        <pc:spChg chg="add del mod">
          <ac:chgData name="Phyllipe Lima" userId="afbdb2a7827722fd" providerId="LiveId" clId="{82E1467B-ACF6-447B-ABF8-67A22C91D71F}" dt="2020-04-19T23:47:18.876" v="249" actId="478"/>
          <ac:spMkLst>
            <pc:docMk/>
            <pc:sldMk cId="3446036793" sldId="419"/>
            <ac:spMk id="4" creationId="{B6785BE8-B1D1-49F5-A060-34810A664E5A}"/>
          </ac:spMkLst>
        </pc:spChg>
        <pc:spChg chg="add mod">
          <ac:chgData name="Phyllipe Lima" userId="afbdb2a7827722fd" providerId="LiveId" clId="{82E1467B-ACF6-447B-ABF8-67A22C91D71F}" dt="2020-04-20T03:43:33.092" v="9175" actId="14100"/>
          <ac:spMkLst>
            <pc:docMk/>
            <pc:sldMk cId="3446036793" sldId="419"/>
            <ac:spMk id="12" creationId="{8CC95838-8D3F-4021-B9B6-926C8CD48A32}"/>
          </ac:spMkLst>
        </pc:spChg>
        <pc:picChg chg="add del mod">
          <ac:chgData name="Phyllipe Lima" userId="afbdb2a7827722fd" providerId="LiveId" clId="{82E1467B-ACF6-447B-ABF8-67A22C91D71F}" dt="2020-04-20T00:02:39.021" v="269" actId="478"/>
          <ac:picMkLst>
            <pc:docMk/>
            <pc:sldMk cId="3446036793" sldId="419"/>
            <ac:picMk id="9" creationId="{07CFB7C7-0FA8-4ABD-8E98-92021541B6B2}"/>
          </ac:picMkLst>
        </pc:picChg>
        <pc:picChg chg="add del mod">
          <ac:chgData name="Phyllipe Lima" userId="afbdb2a7827722fd" providerId="LiveId" clId="{82E1467B-ACF6-447B-ABF8-67A22C91D71F}" dt="2020-04-20T00:03:01.747" v="272" actId="478"/>
          <ac:picMkLst>
            <pc:docMk/>
            <pc:sldMk cId="3446036793" sldId="419"/>
            <ac:picMk id="10" creationId="{33AC1F23-3993-4BFC-8634-7EE9DDC5A9BE}"/>
          </ac:picMkLst>
        </pc:picChg>
        <pc:picChg chg="add del">
          <ac:chgData name="Phyllipe Lima" userId="afbdb2a7827722fd" providerId="LiveId" clId="{82E1467B-ACF6-447B-ABF8-67A22C91D71F}" dt="2020-04-20T03:43:21.295" v="9169" actId="478"/>
          <ac:picMkLst>
            <pc:docMk/>
            <pc:sldMk cId="3446036793" sldId="419"/>
            <ac:picMk id="11" creationId="{FEDB2EC5-7837-4332-8EFF-5D399520EA1B}"/>
          </ac:picMkLst>
        </pc:picChg>
        <pc:picChg chg="add mod ord">
          <ac:chgData name="Phyllipe Lima" userId="afbdb2a7827722fd" providerId="LiveId" clId="{82E1467B-ACF6-447B-ABF8-67A22C91D71F}" dt="2020-04-20T03:43:26.891" v="9173" actId="14100"/>
          <ac:picMkLst>
            <pc:docMk/>
            <pc:sldMk cId="3446036793" sldId="419"/>
            <ac:picMk id="13" creationId="{D7DE9CA5-0E87-48A9-84E9-809824987791}"/>
          </ac:picMkLst>
        </pc:picChg>
        <pc:picChg chg="del">
          <ac:chgData name="Phyllipe Lima" userId="afbdb2a7827722fd" providerId="LiveId" clId="{82E1467B-ACF6-447B-ABF8-67A22C91D71F}" dt="2020-04-19T23:47:14.539" v="247" actId="478"/>
          <ac:picMkLst>
            <pc:docMk/>
            <pc:sldMk cId="3446036793" sldId="419"/>
            <ac:picMk id="1026" creationId="{98C74F0C-69AC-4B64-8512-7B0259E12DAD}"/>
          </ac:picMkLst>
        </pc:picChg>
      </pc:sldChg>
      <pc:sldChg chg="addSp modSp">
        <pc:chgData name="Phyllipe Lima" userId="afbdb2a7827722fd" providerId="LiveId" clId="{82E1467B-ACF6-447B-ABF8-67A22C91D71F}" dt="2020-04-20T00:04:48.341" v="286" actId="20577"/>
        <pc:sldMkLst>
          <pc:docMk/>
          <pc:sldMk cId="387221321" sldId="420"/>
        </pc:sldMkLst>
        <pc:spChg chg="mod">
          <ac:chgData name="Phyllipe Lima" userId="afbdb2a7827722fd" providerId="LiveId" clId="{82E1467B-ACF6-447B-ABF8-67A22C91D71F}" dt="2020-04-20T00:04:48.341" v="286" actId="20577"/>
          <ac:spMkLst>
            <pc:docMk/>
            <pc:sldMk cId="387221321" sldId="420"/>
            <ac:spMk id="3" creationId="{00000000-0000-0000-0000-000000000000}"/>
          </ac:spMkLst>
        </pc:spChg>
        <pc:picChg chg="add mod">
          <ac:chgData name="Phyllipe Lima" userId="afbdb2a7827722fd" providerId="LiveId" clId="{82E1467B-ACF6-447B-ABF8-67A22C91D71F}" dt="2020-04-19T23:47:08.987" v="246" actId="1076"/>
          <ac:picMkLst>
            <pc:docMk/>
            <pc:sldMk cId="387221321" sldId="420"/>
            <ac:picMk id="1026" creationId="{337AE92A-005F-47BD-9E5D-267E9618264C}"/>
          </ac:picMkLst>
        </pc:picChg>
      </pc:sldChg>
      <pc:sldChg chg="del">
        <pc:chgData name="Phyllipe Lima" userId="afbdb2a7827722fd" providerId="LiveId" clId="{82E1467B-ACF6-447B-ABF8-67A22C91D71F}" dt="2020-04-20T00:21:19.686" v="2031" actId="47"/>
        <pc:sldMkLst>
          <pc:docMk/>
          <pc:sldMk cId="2500104174" sldId="427"/>
        </pc:sldMkLst>
      </pc:sldChg>
      <pc:sldChg chg="addSp delSp modSp mod modAnim">
        <pc:chgData name="Phyllipe Lima" userId="afbdb2a7827722fd" providerId="LiveId" clId="{82E1467B-ACF6-447B-ABF8-67A22C91D71F}" dt="2020-04-20T00:12:17.821" v="650" actId="1076"/>
        <pc:sldMkLst>
          <pc:docMk/>
          <pc:sldMk cId="214910676" sldId="428"/>
        </pc:sldMkLst>
        <pc:spChg chg="mod">
          <ac:chgData name="Phyllipe Lima" userId="afbdb2a7827722fd" providerId="LiveId" clId="{82E1467B-ACF6-447B-ABF8-67A22C91D71F}" dt="2020-04-20T00:05:54.218" v="314" actId="20577"/>
          <ac:spMkLst>
            <pc:docMk/>
            <pc:sldMk cId="214910676" sldId="428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0:11:29.898" v="640" actId="6549"/>
          <ac:spMkLst>
            <pc:docMk/>
            <pc:sldMk cId="214910676" sldId="428"/>
            <ac:spMk id="3" creationId="{00000000-0000-0000-0000-000000000000}"/>
          </ac:spMkLst>
        </pc:spChg>
        <pc:spChg chg="del mod">
          <ac:chgData name="Phyllipe Lima" userId="afbdb2a7827722fd" providerId="LiveId" clId="{82E1467B-ACF6-447B-ABF8-67A22C91D71F}" dt="2020-04-20T00:06:02.517" v="316" actId="478"/>
          <ac:spMkLst>
            <pc:docMk/>
            <pc:sldMk cId="214910676" sldId="428"/>
            <ac:spMk id="11" creationId="{8A1A30E2-4222-41F8-B6C8-006CF4CADB39}"/>
          </ac:spMkLst>
        </pc:spChg>
        <pc:picChg chg="add del mod">
          <ac:chgData name="Phyllipe Lima" userId="afbdb2a7827722fd" providerId="LiveId" clId="{82E1467B-ACF6-447B-ABF8-67A22C91D71F}" dt="2020-04-20T00:12:14.685" v="648" actId="478"/>
          <ac:picMkLst>
            <pc:docMk/>
            <pc:sldMk cId="214910676" sldId="428"/>
            <ac:picMk id="4" creationId="{194B3B08-1E0B-42F4-8301-3AE3CC132AA9}"/>
          </ac:picMkLst>
        </pc:picChg>
        <pc:picChg chg="add mod">
          <ac:chgData name="Phyllipe Lima" userId="afbdb2a7827722fd" providerId="LiveId" clId="{82E1467B-ACF6-447B-ABF8-67A22C91D71F}" dt="2020-04-20T00:11:54.313" v="647" actId="1076"/>
          <ac:picMkLst>
            <pc:docMk/>
            <pc:sldMk cId="214910676" sldId="428"/>
            <ac:picMk id="9" creationId="{084B2006-A042-4F65-87B0-090D6F27C160}"/>
          </ac:picMkLst>
        </pc:picChg>
        <pc:picChg chg="del">
          <ac:chgData name="Phyllipe Lima" userId="afbdb2a7827722fd" providerId="LiveId" clId="{82E1467B-ACF6-447B-ABF8-67A22C91D71F}" dt="2020-04-20T00:05:43.412" v="293" actId="478"/>
          <ac:picMkLst>
            <pc:docMk/>
            <pc:sldMk cId="214910676" sldId="428"/>
            <ac:picMk id="10" creationId="{F6E8293A-86D5-4722-BB37-2ABB618E3282}"/>
          </ac:picMkLst>
        </pc:picChg>
        <pc:picChg chg="add mod">
          <ac:chgData name="Phyllipe Lima" userId="afbdb2a7827722fd" providerId="LiveId" clId="{82E1467B-ACF6-447B-ABF8-67A22C91D71F}" dt="2020-04-20T00:12:17.821" v="650" actId="1076"/>
          <ac:picMkLst>
            <pc:docMk/>
            <pc:sldMk cId="214910676" sldId="428"/>
            <ac:picMk id="12" creationId="{6CFF4879-E017-4210-BEED-F456799F8B77}"/>
          </ac:picMkLst>
        </pc:picChg>
      </pc:sldChg>
      <pc:sldChg chg="del">
        <pc:chgData name="Phyllipe Lima" userId="afbdb2a7827722fd" providerId="LiveId" clId="{82E1467B-ACF6-447B-ABF8-67A22C91D71F}" dt="2020-04-20T00:21:21.997" v="2048" actId="47"/>
        <pc:sldMkLst>
          <pc:docMk/>
          <pc:sldMk cId="4103153938" sldId="450"/>
        </pc:sldMkLst>
      </pc:sldChg>
      <pc:sldChg chg="del">
        <pc:chgData name="Phyllipe Lima" userId="afbdb2a7827722fd" providerId="LiveId" clId="{82E1467B-ACF6-447B-ABF8-67A22C91D71F}" dt="2020-04-19T23:27:21.676" v="28" actId="47"/>
        <pc:sldMkLst>
          <pc:docMk/>
          <pc:sldMk cId="4186090559" sldId="453"/>
        </pc:sldMkLst>
      </pc:sldChg>
      <pc:sldChg chg="del">
        <pc:chgData name="Phyllipe Lima" userId="afbdb2a7827722fd" providerId="LiveId" clId="{82E1467B-ACF6-447B-ABF8-67A22C91D71F}" dt="2020-04-20T00:21:19.156" v="2030" actId="47"/>
        <pc:sldMkLst>
          <pc:docMk/>
          <pc:sldMk cId="2202462808" sldId="455"/>
        </pc:sldMkLst>
      </pc:sldChg>
      <pc:sldChg chg="del">
        <pc:chgData name="Phyllipe Lima" userId="afbdb2a7827722fd" providerId="LiveId" clId="{82E1467B-ACF6-447B-ABF8-67A22C91D71F}" dt="2020-04-20T00:21:20.303" v="2032" actId="47"/>
        <pc:sldMkLst>
          <pc:docMk/>
          <pc:sldMk cId="3482351026" sldId="457"/>
        </pc:sldMkLst>
      </pc:sldChg>
      <pc:sldChg chg="del">
        <pc:chgData name="Phyllipe Lima" userId="afbdb2a7827722fd" providerId="LiveId" clId="{82E1467B-ACF6-447B-ABF8-67A22C91D71F}" dt="2020-04-20T00:21:20.482" v="2033" actId="47"/>
        <pc:sldMkLst>
          <pc:docMk/>
          <pc:sldMk cId="2359349444" sldId="458"/>
        </pc:sldMkLst>
      </pc:sldChg>
      <pc:sldChg chg="del">
        <pc:chgData name="Phyllipe Lima" userId="afbdb2a7827722fd" providerId="LiveId" clId="{82E1467B-ACF6-447B-ABF8-67A22C91D71F}" dt="2020-04-20T00:21:20.671" v="2034" actId="47"/>
        <pc:sldMkLst>
          <pc:docMk/>
          <pc:sldMk cId="2965366540" sldId="459"/>
        </pc:sldMkLst>
      </pc:sldChg>
      <pc:sldChg chg="del">
        <pc:chgData name="Phyllipe Lima" userId="afbdb2a7827722fd" providerId="LiveId" clId="{82E1467B-ACF6-447B-ABF8-67A22C91D71F}" dt="2020-04-20T00:21:20.842" v="2035" actId="47"/>
        <pc:sldMkLst>
          <pc:docMk/>
          <pc:sldMk cId="3530969426" sldId="460"/>
        </pc:sldMkLst>
      </pc:sldChg>
      <pc:sldChg chg="del">
        <pc:chgData name="Phyllipe Lima" userId="afbdb2a7827722fd" providerId="LiveId" clId="{82E1467B-ACF6-447B-ABF8-67A22C91D71F}" dt="2020-04-20T00:21:21.030" v="2036" actId="47"/>
        <pc:sldMkLst>
          <pc:docMk/>
          <pc:sldMk cId="3026945033" sldId="461"/>
        </pc:sldMkLst>
      </pc:sldChg>
      <pc:sldChg chg="del">
        <pc:chgData name="Phyllipe Lima" userId="afbdb2a7827722fd" providerId="LiveId" clId="{82E1467B-ACF6-447B-ABF8-67A22C91D71F}" dt="2020-04-20T00:21:21.222" v="2037" actId="47"/>
        <pc:sldMkLst>
          <pc:docMk/>
          <pc:sldMk cId="3393935000" sldId="463"/>
        </pc:sldMkLst>
      </pc:sldChg>
      <pc:sldChg chg="del">
        <pc:chgData name="Phyllipe Lima" userId="afbdb2a7827722fd" providerId="LiveId" clId="{82E1467B-ACF6-447B-ABF8-67A22C91D71F}" dt="2020-04-20T00:21:21.687" v="2038" actId="47"/>
        <pc:sldMkLst>
          <pc:docMk/>
          <pc:sldMk cId="4176482170" sldId="464"/>
        </pc:sldMkLst>
      </pc:sldChg>
      <pc:sldChg chg="del">
        <pc:chgData name="Phyllipe Lima" userId="afbdb2a7827722fd" providerId="LiveId" clId="{82E1467B-ACF6-447B-ABF8-67A22C91D71F}" dt="2020-04-20T00:21:21.718" v="2039" actId="47"/>
        <pc:sldMkLst>
          <pc:docMk/>
          <pc:sldMk cId="2976922335" sldId="466"/>
        </pc:sldMkLst>
      </pc:sldChg>
      <pc:sldChg chg="del">
        <pc:chgData name="Phyllipe Lima" userId="afbdb2a7827722fd" providerId="LiveId" clId="{82E1467B-ACF6-447B-ABF8-67A22C91D71F}" dt="2020-04-20T00:21:21.766" v="2040" actId="47"/>
        <pc:sldMkLst>
          <pc:docMk/>
          <pc:sldMk cId="3759237010" sldId="467"/>
        </pc:sldMkLst>
      </pc:sldChg>
      <pc:sldChg chg="del">
        <pc:chgData name="Phyllipe Lima" userId="afbdb2a7827722fd" providerId="LiveId" clId="{82E1467B-ACF6-447B-ABF8-67A22C91D71F}" dt="2020-04-20T00:21:21.776" v="2041" actId="47"/>
        <pc:sldMkLst>
          <pc:docMk/>
          <pc:sldMk cId="2367743231" sldId="468"/>
        </pc:sldMkLst>
      </pc:sldChg>
      <pc:sldChg chg="del">
        <pc:chgData name="Phyllipe Lima" userId="afbdb2a7827722fd" providerId="LiveId" clId="{82E1467B-ACF6-447B-ABF8-67A22C91D71F}" dt="2020-04-20T00:21:21.879" v="2044" actId="47"/>
        <pc:sldMkLst>
          <pc:docMk/>
          <pc:sldMk cId="1491257049" sldId="469"/>
        </pc:sldMkLst>
      </pc:sldChg>
      <pc:sldChg chg="del">
        <pc:chgData name="Phyllipe Lima" userId="afbdb2a7827722fd" providerId="LiveId" clId="{82E1467B-ACF6-447B-ABF8-67A22C91D71F}" dt="2020-04-20T00:21:21.801" v="2042" actId="47"/>
        <pc:sldMkLst>
          <pc:docMk/>
          <pc:sldMk cId="3309133648" sldId="470"/>
        </pc:sldMkLst>
      </pc:sldChg>
      <pc:sldChg chg="del">
        <pc:chgData name="Phyllipe Lima" userId="afbdb2a7827722fd" providerId="LiveId" clId="{82E1467B-ACF6-447B-ABF8-67A22C91D71F}" dt="2020-04-20T00:21:21.846" v="2043" actId="47"/>
        <pc:sldMkLst>
          <pc:docMk/>
          <pc:sldMk cId="2939653896" sldId="471"/>
        </pc:sldMkLst>
      </pc:sldChg>
      <pc:sldChg chg="del">
        <pc:chgData name="Phyllipe Lima" userId="afbdb2a7827722fd" providerId="LiveId" clId="{82E1467B-ACF6-447B-ABF8-67A22C91D71F}" dt="2020-04-20T00:21:21.907" v="2045" actId="47"/>
        <pc:sldMkLst>
          <pc:docMk/>
          <pc:sldMk cId="4194278293" sldId="472"/>
        </pc:sldMkLst>
      </pc:sldChg>
      <pc:sldChg chg="del">
        <pc:chgData name="Phyllipe Lima" userId="afbdb2a7827722fd" providerId="LiveId" clId="{82E1467B-ACF6-447B-ABF8-67A22C91D71F}" dt="2020-04-20T00:21:21.936" v="2046" actId="47"/>
        <pc:sldMkLst>
          <pc:docMk/>
          <pc:sldMk cId="3106728145" sldId="473"/>
        </pc:sldMkLst>
      </pc:sldChg>
      <pc:sldChg chg="del">
        <pc:chgData name="Phyllipe Lima" userId="afbdb2a7827722fd" providerId="LiveId" clId="{82E1467B-ACF6-447B-ABF8-67A22C91D71F}" dt="2020-04-20T00:21:21.969" v="2047" actId="47"/>
        <pc:sldMkLst>
          <pc:docMk/>
          <pc:sldMk cId="621324431" sldId="474"/>
        </pc:sldMkLst>
      </pc:sldChg>
      <pc:sldChg chg="del">
        <pc:chgData name="Phyllipe Lima" userId="afbdb2a7827722fd" providerId="LiveId" clId="{82E1467B-ACF6-447B-ABF8-67A22C91D71F}" dt="2020-04-20T00:21:24.488" v="2053" actId="47"/>
        <pc:sldMkLst>
          <pc:docMk/>
          <pc:sldMk cId="2035084430" sldId="475"/>
        </pc:sldMkLst>
      </pc:sldChg>
      <pc:sldChg chg="del">
        <pc:chgData name="Phyllipe Lima" userId="afbdb2a7827722fd" providerId="LiveId" clId="{82E1467B-ACF6-447B-ABF8-67A22C91D71F}" dt="2020-04-20T00:21:22.052" v="2049" actId="47"/>
        <pc:sldMkLst>
          <pc:docMk/>
          <pc:sldMk cId="44359922" sldId="476"/>
        </pc:sldMkLst>
      </pc:sldChg>
      <pc:sldChg chg="del">
        <pc:chgData name="Phyllipe Lima" userId="afbdb2a7827722fd" providerId="LiveId" clId="{82E1467B-ACF6-447B-ABF8-67A22C91D71F}" dt="2020-04-20T00:21:23.597" v="2050" actId="47"/>
        <pc:sldMkLst>
          <pc:docMk/>
          <pc:sldMk cId="540509760" sldId="477"/>
        </pc:sldMkLst>
      </pc:sldChg>
      <pc:sldChg chg="del">
        <pc:chgData name="Phyllipe Lima" userId="afbdb2a7827722fd" providerId="LiveId" clId="{82E1467B-ACF6-447B-ABF8-67A22C91D71F}" dt="2020-04-20T00:21:23.803" v="2051" actId="47"/>
        <pc:sldMkLst>
          <pc:docMk/>
          <pc:sldMk cId="1747201734" sldId="478"/>
        </pc:sldMkLst>
      </pc:sldChg>
      <pc:sldChg chg="del">
        <pc:chgData name="Phyllipe Lima" userId="afbdb2a7827722fd" providerId="LiveId" clId="{82E1467B-ACF6-447B-ABF8-67A22C91D71F}" dt="2020-04-20T00:21:23.959" v="2052" actId="47"/>
        <pc:sldMkLst>
          <pc:docMk/>
          <pc:sldMk cId="2253435793" sldId="479"/>
        </pc:sldMkLst>
      </pc:sldChg>
      <pc:sldChg chg="del">
        <pc:chgData name="Phyllipe Lima" userId="afbdb2a7827722fd" providerId="LiveId" clId="{82E1467B-ACF6-447B-ABF8-67A22C91D71F}" dt="2020-04-20T00:21:25.545" v="2056" actId="47"/>
        <pc:sldMkLst>
          <pc:docMk/>
          <pc:sldMk cId="1442039806" sldId="480"/>
        </pc:sldMkLst>
      </pc:sldChg>
      <pc:sldChg chg="del">
        <pc:chgData name="Phyllipe Lima" userId="afbdb2a7827722fd" providerId="LiveId" clId="{82E1467B-ACF6-447B-ABF8-67A22C91D71F}" dt="2020-04-20T00:21:24.701" v="2054" actId="47"/>
        <pc:sldMkLst>
          <pc:docMk/>
          <pc:sldMk cId="3148083640" sldId="481"/>
        </pc:sldMkLst>
      </pc:sldChg>
      <pc:sldChg chg="del">
        <pc:chgData name="Phyllipe Lima" userId="afbdb2a7827722fd" providerId="LiveId" clId="{82E1467B-ACF6-447B-ABF8-67A22C91D71F}" dt="2020-04-20T00:21:24.864" v="2055" actId="47"/>
        <pc:sldMkLst>
          <pc:docMk/>
          <pc:sldMk cId="1093535583" sldId="482"/>
        </pc:sldMkLst>
      </pc:sldChg>
      <pc:sldChg chg="modSp add mod">
        <pc:chgData name="Phyllipe Lima" userId="afbdb2a7827722fd" providerId="LiveId" clId="{82E1467B-ACF6-447B-ABF8-67A22C91D71F}" dt="2020-04-20T03:48:26.877" v="9179" actId="20577"/>
        <pc:sldMkLst>
          <pc:docMk/>
          <pc:sldMk cId="1671483140" sldId="483"/>
        </pc:sldMkLst>
        <pc:spChg chg="mod">
          <ac:chgData name="Phyllipe Lima" userId="afbdb2a7827722fd" providerId="LiveId" clId="{82E1467B-ACF6-447B-ABF8-67A22C91D71F}" dt="2020-04-20T03:48:26.877" v="9179" actId="20577"/>
          <ac:spMkLst>
            <pc:docMk/>
            <pc:sldMk cId="1671483140" sldId="483"/>
            <ac:spMk id="2" creationId="{00000000-0000-0000-0000-000000000000}"/>
          </ac:spMkLst>
        </pc:spChg>
      </pc:sldChg>
      <pc:sldChg chg="addSp delSp modSp add mod">
        <pc:chgData name="Phyllipe Lima" userId="afbdb2a7827722fd" providerId="LiveId" clId="{82E1467B-ACF6-447B-ABF8-67A22C91D71F}" dt="2020-04-20T00:08:38.737" v="434" actId="1076"/>
        <pc:sldMkLst>
          <pc:docMk/>
          <pc:sldMk cId="3120706165" sldId="484"/>
        </pc:sldMkLst>
        <pc:picChg chg="add mod">
          <ac:chgData name="Phyllipe Lima" userId="afbdb2a7827722fd" providerId="LiveId" clId="{82E1467B-ACF6-447B-ABF8-67A22C91D71F}" dt="2020-04-20T00:08:38.737" v="434" actId="1076"/>
          <ac:picMkLst>
            <pc:docMk/>
            <pc:sldMk cId="3120706165" sldId="484"/>
            <ac:picMk id="2" creationId="{296653FC-DF76-496F-AC05-99C3D1685C04}"/>
          </ac:picMkLst>
        </pc:picChg>
        <pc:picChg chg="del">
          <ac:chgData name="Phyllipe Lima" userId="afbdb2a7827722fd" providerId="LiveId" clId="{82E1467B-ACF6-447B-ABF8-67A22C91D71F}" dt="2020-04-20T00:05:12.236" v="287" actId="478"/>
          <ac:picMkLst>
            <pc:docMk/>
            <pc:sldMk cId="3120706165" sldId="484"/>
            <ac:picMk id="11" creationId="{FEDB2EC5-7837-4332-8EFF-5D399520EA1B}"/>
          </ac:picMkLst>
        </pc:picChg>
      </pc:sldChg>
      <pc:sldChg chg="delSp modSp add mod modAnim">
        <pc:chgData name="Phyllipe Lima" userId="afbdb2a7827722fd" providerId="LiveId" clId="{82E1467B-ACF6-447B-ABF8-67A22C91D71F}" dt="2020-04-20T00:19:51.184" v="1743" actId="20577"/>
        <pc:sldMkLst>
          <pc:docMk/>
          <pc:sldMk cId="129562909" sldId="485"/>
        </pc:sldMkLst>
        <pc:spChg chg="mod">
          <ac:chgData name="Phyllipe Lima" userId="afbdb2a7827722fd" providerId="LiveId" clId="{82E1467B-ACF6-447B-ABF8-67A22C91D71F}" dt="2020-04-20T00:19:51.184" v="1743" actId="20577"/>
          <ac:spMkLst>
            <pc:docMk/>
            <pc:sldMk cId="129562909" sldId="485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0:19:25.572" v="1726" actId="20577"/>
          <ac:spMkLst>
            <pc:docMk/>
            <pc:sldMk cId="129562909" sldId="485"/>
            <ac:spMk id="3" creationId="{00000000-0000-0000-0000-000000000000}"/>
          </ac:spMkLst>
        </pc:spChg>
        <pc:picChg chg="del">
          <ac:chgData name="Phyllipe Lima" userId="afbdb2a7827722fd" providerId="LiveId" clId="{82E1467B-ACF6-447B-ABF8-67A22C91D71F}" dt="2020-04-20T00:17:04.262" v="1448" actId="478"/>
          <ac:picMkLst>
            <pc:docMk/>
            <pc:sldMk cId="129562909" sldId="485"/>
            <ac:picMk id="9" creationId="{084B2006-A042-4F65-87B0-090D6F27C160}"/>
          </ac:picMkLst>
        </pc:picChg>
        <pc:picChg chg="del">
          <ac:chgData name="Phyllipe Lima" userId="afbdb2a7827722fd" providerId="LiveId" clId="{82E1467B-ACF6-447B-ABF8-67A22C91D71F}" dt="2020-04-20T00:17:02.645" v="1447" actId="478"/>
          <ac:picMkLst>
            <pc:docMk/>
            <pc:sldMk cId="129562909" sldId="485"/>
            <ac:picMk id="12" creationId="{6CFF4879-E017-4210-BEED-F456799F8B77}"/>
          </ac:picMkLst>
        </pc:picChg>
      </pc:sldChg>
      <pc:sldChg chg="addSp modSp add mod modAnim">
        <pc:chgData name="Phyllipe Lima" userId="afbdb2a7827722fd" providerId="LiveId" clId="{82E1467B-ACF6-447B-ABF8-67A22C91D71F}" dt="2020-04-20T00:23:17.190" v="2060" actId="1076"/>
        <pc:sldMkLst>
          <pc:docMk/>
          <pc:sldMk cId="3569439164" sldId="486"/>
        </pc:sldMkLst>
        <pc:spChg chg="mod">
          <ac:chgData name="Phyllipe Lima" userId="afbdb2a7827722fd" providerId="LiveId" clId="{82E1467B-ACF6-447B-ABF8-67A22C91D71F}" dt="2020-04-20T00:19:43.220" v="1741" actId="20577"/>
          <ac:spMkLst>
            <pc:docMk/>
            <pc:sldMk cId="3569439164" sldId="486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0:21:08.220" v="2029" actId="20577"/>
          <ac:spMkLst>
            <pc:docMk/>
            <pc:sldMk cId="3569439164" sldId="486"/>
            <ac:spMk id="3" creationId="{00000000-0000-0000-0000-000000000000}"/>
          </ac:spMkLst>
        </pc:spChg>
        <pc:picChg chg="add mod ord">
          <ac:chgData name="Phyllipe Lima" userId="afbdb2a7827722fd" providerId="LiveId" clId="{82E1467B-ACF6-447B-ABF8-67A22C91D71F}" dt="2020-04-20T00:23:17.190" v="2060" actId="1076"/>
          <ac:picMkLst>
            <pc:docMk/>
            <pc:sldMk cId="3569439164" sldId="486"/>
            <ac:picMk id="4" creationId="{16B5B9E4-709E-441F-82B4-F5F75E105BAA}"/>
          </ac:picMkLst>
        </pc:picChg>
      </pc:sldChg>
      <pc:sldChg chg="addSp delSp modSp add mod modAnim">
        <pc:chgData name="Phyllipe Lima" userId="afbdb2a7827722fd" providerId="LiveId" clId="{82E1467B-ACF6-447B-ABF8-67A22C91D71F}" dt="2020-04-20T00:52:24.785" v="2644" actId="20577"/>
        <pc:sldMkLst>
          <pc:docMk/>
          <pc:sldMk cId="893454286" sldId="487"/>
        </pc:sldMkLst>
        <pc:spChg chg="mod">
          <ac:chgData name="Phyllipe Lima" userId="afbdb2a7827722fd" providerId="LiveId" clId="{82E1467B-ACF6-447B-ABF8-67A22C91D71F}" dt="2020-04-20T00:52:24.785" v="2644" actId="20577"/>
          <ac:spMkLst>
            <pc:docMk/>
            <pc:sldMk cId="893454286" sldId="487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0:43:15.366" v="2325" actId="20577"/>
          <ac:spMkLst>
            <pc:docMk/>
            <pc:sldMk cId="893454286" sldId="487"/>
            <ac:spMk id="3" creationId="{00000000-0000-0000-0000-000000000000}"/>
          </ac:spMkLst>
        </pc:spChg>
        <pc:picChg chg="del">
          <ac:chgData name="Phyllipe Lima" userId="afbdb2a7827722fd" providerId="LiveId" clId="{82E1467B-ACF6-447B-ABF8-67A22C91D71F}" dt="2020-04-20T00:41:19.354" v="2202" actId="478"/>
          <ac:picMkLst>
            <pc:docMk/>
            <pc:sldMk cId="893454286" sldId="487"/>
            <ac:picMk id="4" creationId="{16B5B9E4-709E-441F-82B4-F5F75E105BAA}"/>
          </ac:picMkLst>
        </pc:picChg>
        <pc:picChg chg="add mod">
          <ac:chgData name="Phyllipe Lima" userId="afbdb2a7827722fd" providerId="LiveId" clId="{82E1467B-ACF6-447B-ABF8-67A22C91D71F}" dt="2020-04-20T00:43:20.809" v="2326" actId="1076"/>
          <ac:picMkLst>
            <pc:docMk/>
            <pc:sldMk cId="893454286" sldId="487"/>
            <ac:picMk id="9" creationId="{3FFAB50D-ED0D-4105-A44E-BAEF12ECF3DA}"/>
          </ac:picMkLst>
        </pc:picChg>
      </pc:sldChg>
      <pc:sldChg chg="addSp delSp modSp add mod modAnim">
        <pc:chgData name="Phyllipe Lima" userId="afbdb2a7827722fd" providerId="LiveId" clId="{82E1467B-ACF6-447B-ABF8-67A22C91D71F}" dt="2020-04-20T00:49:56.881" v="2643" actId="1076"/>
        <pc:sldMkLst>
          <pc:docMk/>
          <pc:sldMk cId="1529101831" sldId="488"/>
        </pc:sldMkLst>
        <pc:spChg chg="mod">
          <ac:chgData name="Phyllipe Lima" userId="afbdb2a7827722fd" providerId="LiveId" clId="{82E1467B-ACF6-447B-ABF8-67A22C91D71F}" dt="2020-04-20T00:43:50.422" v="2361" actId="20577"/>
          <ac:spMkLst>
            <pc:docMk/>
            <pc:sldMk cId="1529101831" sldId="488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0:46:30.472" v="2637" actId="20577"/>
          <ac:spMkLst>
            <pc:docMk/>
            <pc:sldMk cId="1529101831" sldId="488"/>
            <ac:spMk id="3" creationId="{00000000-0000-0000-0000-000000000000}"/>
          </ac:spMkLst>
        </pc:spChg>
        <pc:picChg chg="add mod ord">
          <ac:chgData name="Phyllipe Lima" userId="afbdb2a7827722fd" providerId="LiveId" clId="{82E1467B-ACF6-447B-ABF8-67A22C91D71F}" dt="2020-04-20T00:49:56.881" v="2643" actId="1076"/>
          <ac:picMkLst>
            <pc:docMk/>
            <pc:sldMk cId="1529101831" sldId="488"/>
            <ac:picMk id="4" creationId="{CC0CCD49-7D55-431D-8DAE-290160A6DB87}"/>
          </ac:picMkLst>
        </pc:picChg>
        <pc:picChg chg="del">
          <ac:chgData name="Phyllipe Lima" userId="afbdb2a7827722fd" providerId="LiveId" clId="{82E1467B-ACF6-447B-ABF8-67A22C91D71F}" dt="2020-04-20T00:49:45.568" v="2638" actId="478"/>
          <ac:picMkLst>
            <pc:docMk/>
            <pc:sldMk cId="1529101831" sldId="488"/>
            <ac:picMk id="9" creationId="{3FFAB50D-ED0D-4105-A44E-BAEF12ECF3DA}"/>
          </ac:picMkLst>
        </pc:picChg>
      </pc:sldChg>
      <pc:sldChg chg="addSp delSp modSp add mod modAnim">
        <pc:chgData name="Phyllipe Lima" userId="afbdb2a7827722fd" providerId="LiveId" clId="{82E1467B-ACF6-447B-ABF8-67A22C91D71F}" dt="2020-04-20T00:55:57.827" v="2973" actId="1076"/>
        <pc:sldMkLst>
          <pc:docMk/>
          <pc:sldMk cId="4231870823" sldId="489"/>
        </pc:sldMkLst>
        <pc:spChg chg="del mod">
          <ac:chgData name="Phyllipe Lima" userId="afbdb2a7827722fd" providerId="LiveId" clId="{82E1467B-ACF6-447B-ABF8-67A22C91D71F}" dt="2020-04-20T00:53:37.700" v="2655" actId="478"/>
          <ac:spMkLst>
            <pc:docMk/>
            <pc:sldMk cId="4231870823" sldId="489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0:55:54.190" v="2972" actId="20577"/>
          <ac:spMkLst>
            <pc:docMk/>
            <pc:sldMk cId="4231870823" sldId="489"/>
            <ac:spMk id="3" creationId="{00000000-0000-0000-0000-000000000000}"/>
          </ac:spMkLst>
        </pc:spChg>
        <pc:spChg chg="add del mod">
          <ac:chgData name="Phyllipe Lima" userId="afbdb2a7827722fd" providerId="LiveId" clId="{82E1467B-ACF6-447B-ABF8-67A22C91D71F}" dt="2020-04-20T00:53:39.268" v="2656" actId="478"/>
          <ac:spMkLst>
            <pc:docMk/>
            <pc:sldMk cId="4231870823" sldId="489"/>
            <ac:spMk id="10" creationId="{D7F40872-812F-4D06-93EE-462310896103}"/>
          </ac:spMkLst>
        </pc:spChg>
        <pc:picChg chg="del">
          <ac:chgData name="Phyllipe Lima" userId="afbdb2a7827722fd" providerId="LiveId" clId="{82E1467B-ACF6-447B-ABF8-67A22C91D71F}" dt="2020-04-20T00:53:59.543" v="2664" actId="478"/>
          <ac:picMkLst>
            <pc:docMk/>
            <pc:sldMk cId="4231870823" sldId="489"/>
            <ac:picMk id="4" creationId="{CC0CCD49-7D55-431D-8DAE-290160A6DB87}"/>
          </ac:picMkLst>
        </pc:picChg>
        <pc:picChg chg="add mod">
          <ac:chgData name="Phyllipe Lima" userId="afbdb2a7827722fd" providerId="LiveId" clId="{82E1467B-ACF6-447B-ABF8-67A22C91D71F}" dt="2020-04-20T00:55:57.827" v="2973" actId="1076"/>
          <ac:picMkLst>
            <pc:docMk/>
            <pc:sldMk cId="4231870823" sldId="489"/>
            <ac:picMk id="2050" creationId="{B2EBE8CF-4FDE-449E-A6FE-80744C4AC1F7}"/>
          </ac:picMkLst>
        </pc:picChg>
      </pc:sldChg>
      <pc:sldChg chg="addSp delSp modSp add mod modAnim">
        <pc:chgData name="Phyllipe Lima" userId="afbdb2a7827722fd" providerId="LiveId" clId="{82E1467B-ACF6-447B-ABF8-67A22C91D71F}" dt="2020-04-20T01:20:33.027" v="3193" actId="20577"/>
        <pc:sldMkLst>
          <pc:docMk/>
          <pc:sldMk cId="3081964968" sldId="490"/>
        </pc:sldMkLst>
        <pc:spChg chg="mod">
          <ac:chgData name="Phyllipe Lima" userId="afbdb2a7827722fd" providerId="LiveId" clId="{82E1467B-ACF6-447B-ABF8-67A22C91D71F}" dt="2020-04-20T01:20:33.027" v="3193" actId="20577"/>
          <ac:spMkLst>
            <pc:docMk/>
            <pc:sldMk cId="3081964968" sldId="490"/>
            <ac:spMk id="3" creationId="{00000000-0000-0000-0000-000000000000}"/>
          </ac:spMkLst>
        </pc:spChg>
        <pc:picChg chg="add mod">
          <ac:chgData name="Phyllipe Lima" userId="afbdb2a7827722fd" providerId="LiveId" clId="{82E1467B-ACF6-447B-ABF8-67A22C91D71F}" dt="2020-04-20T01:02:19.033" v="2978" actId="1076"/>
          <ac:picMkLst>
            <pc:docMk/>
            <pc:sldMk cId="3081964968" sldId="490"/>
            <ac:picMk id="9" creationId="{24627856-EC1F-4345-9DE8-D5721D4870FA}"/>
          </ac:picMkLst>
        </pc:picChg>
        <pc:picChg chg="del">
          <ac:chgData name="Phyllipe Lima" userId="afbdb2a7827722fd" providerId="LiveId" clId="{82E1467B-ACF6-447B-ABF8-67A22C91D71F}" dt="2020-04-20T01:02:14.048" v="2976" actId="478"/>
          <ac:picMkLst>
            <pc:docMk/>
            <pc:sldMk cId="3081964968" sldId="490"/>
            <ac:picMk id="2050" creationId="{B2EBE8CF-4FDE-449E-A6FE-80744C4AC1F7}"/>
          </ac:picMkLst>
        </pc:picChg>
      </pc:sldChg>
      <pc:sldChg chg="new del">
        <pc:chgData name="Phyllipe Lima" userId="afbdb2a7827722fd" providerId="LiveId" clId="{82E1467B-ACF6-447B-ABF8-67A22C91D71F}" dt="2020-04-20T01:20:27.559" v="3171" actId="47"/>
        <pc:sldMkLst>
          <pc:docMk/>
          <pc:sldMk cId="572652287" sldId="491"/>
        </pc:sldMkLst>
      </pc:sldChg>
      <pc:sldChg chg="addSp delSp modSp add mod delAnim">
        <pc:chgData name="Phyllipe Lima" userId="afbdb2a7827722fd" providerId="LiveId" clId="{82E1467B-ACF6-447B-ABF8-67A22C91D71F}" dt="2020-04-20T01:20:45.925" v="3199" actId="167"/>
        <pc:sldMkLst>
          <pc:docMk/>
          <pc:sldMk cId="738212035" sldId="491"/>
        </pc:sldMkLst>
        <pc:spChg chg="del">
          <ac:chgData name="Phyllipe Lima" userId="afbdb2a7827722fd" providerId="LiveId" clId="{82E1467B-ACF6-447B-ABF8-67A22C91D71F}" dt="2020-04-20T01:20:39.343" v="3196" actId="478"/>
          <ac:spMkLst>
            <pc:docMk/>
            <pc:sldMk cId="738212035" sldId="491"/>
            <ac:spMk id="3" creationId="{00000000-0000-0000-0000-000000000000}"/>
          </ac:spMkLst>
        </pc:spChg>
        <pc:spChg chg="add del mod">
          <ac:chgData name="Phyllipe Lima" userId="afbdb2a7827722fd" providerId="LiveId" clId="{82E1467B-ACF6-447B-ABF8-67A22C91D71F}" dt="2020-04-20T01:20:40.830" v="3197" actId="478"/>
          <ac:spMkLst>
            <pc:docMk/>
            <pc:sldMk cId="738212035" sldId="491"/>
            <ac:spMk id="4" creationId="{3354B6CD-AFDE-487B-BB7C-DD9CFDFA3129}"/>
          </ac:spMkLst>
        </pc:spChg>
        <pc:picChg chg="del">
          <ac:chgData name="Phyllipe Lima" userId="afbdb2a7827722fd" providerId="LiveId" clId="{82E1467B-ACF6-447B-ABF8-67A22C91D71F}" dt="2020-04-20T01:20:37.946" v="3195" actId="478"/>
          <ac:picMkLst>
            <pc:docMk/>
            <pc:sldMk cId="738212035" sldId="491"/>
            <ac:picMk id="9" creationId="{24627856-EC1F-4345-9DE8-D5721D4870FA}"/>
          </ac:picMkLst>
        </pc:picChg>
        <pc:picChg chg="add ord">
          <ac:chgData name="Phyllipe Lima" userId="afbdb2a7827722fd" providerId="LiveId" clId="{82E1467B-ACF6-447B-ABF8-67A22C91D71F}" dt="2020-04-20T01:20:45.925" v="3199" actId="167"/>
          <ac:picMkLst>
            <pc:docMk/>
            <pc:sldMk cId="738212035" sldId="491"/>
            <ac:picMk id="10" creationId="{A520C5DB-B21C-438A-B175-75877AA36335}"/>
          </ac:picMkLst>
        </pc:picChg>
      </pc:sldChg>
      <pc:sldChg chg="delSp modSp add mod modAnim">
        <pc:chgData name="Phyllipe Lima" userId="afbdb2a7827722fd" providerId="LiveId" clId="{82E1467B-ACF6-447B-ABF8-67A22C91D71F}" dt="2020-04-20T01:35:54.713" v="4158" actId="5793"/>
        <pc:sldMkLst>
          <pc:docMk/>
          <pc:sldMk cId="2359821670" sldId="492"/>
        </pc:sldMkLst>
        <pc:spChg chg="mod">
          <ac:chgData name="Phyllipe Lima" userId="afbdb2a7827722fd" providerId="LiveId" clId="{82E1467B-ACF6-447B-ABF8-67A22C91D71F}" dt="2020-04-20T01:21:06.590" v="3219" actId="20577"/>
          <ac:spMkLst>
            <pc:docMk/>
            <pc:sldMk cId="2359821670" sldId="492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1:35:54.713" v="4158" actId="5793"/>
          <ac:spMkLst>
            <pc:docMk/>
            <pc:sldMk cId="2359821670" sldId="492"/>
            <ac:spMk id="3" creationId="{00000000-0000-0000-0000-000000000000}"/>
          </ac:spMkLst>
        </pc:spChg>
        <pc:picChg chg="del">
          <ac:chgData name="Phyllipe Lima" userId="afbdb2a7827722fd" providerId="LiveId" clId="{82E1467B-ACF6-447B-ABF8-67A22C91D71F}" dt="2020-04-20T01:21:16.357" v="3221" actId="478"/>
          <ac:picMkLst>
            <pc:docMk/>
            <pc:sldMk cId="2359821670" sldId="492"/>
            <ac:picMk id="4" creationId="{CC0CCD49-7D55-431D-8DAE-290160A6DB87}"/>
          </ac:picMkLst>
        </pc:picChg>
      </pc:sldChg>
      <pc:sldChg chg="new del">
        <pc:chgData name="Phyllipe Lima" userId="afbdb2a7827722fd" providerId="LiveId" clId="{82E1467B-ACF6-447B-ABF8-67A22C91D71F}" dt="2020-04-20T01:43:08.619" v="4678" actId="47"/>
        <pc:sldMkLst>
          <pc:docMk/>
          <pc:sldMk cId="3804074966" sldId="493"/>
        </pc:sldMkLst>
      </pc:sldChg>
      <pc:sldChg chg="addSp delSp modSp add mod delAnim modAnim">
        <pc:chgData name="Phyllipe Lima" userId="afbdb2a7827722fd" providerId="LiveId" clId="{82E1467B-ACF6-447B-ABF8-67A22C91D71F}" dt="2020-04-20T01:42:28.048" v="4677" actId="20577"/>
        <pc:sldMkLst>
          <pc:docMk/>
          <pc:sldMk cId="2532053174" sldId="494"/>
        </pc:sldMkLst>
        <pc:spChg chg="del">
          <ac:chgData name="Phyllipe Lima" userId="afbdb2a7827722fd" providerId="LiveId" clId="{82E1467B-ACF6-447B-ABF8-67A22C91D71F}" dt="2020-04-20T01:36:12.096" v="4160" actId="478"/>
          <ac:spMkLst>
            <pc:docMk/>
            <pc:sldMk cId="2532053174" sldId="494"/>
            <ac:spMk id="3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1:39:29.557" v="4231" actId="1076"/>
          <ac:spMkLst>
            <pc:docMk/>
            <pc:sldMk cId="2532053174" sldId="494"/>
            <ac:spMk id="6" creationId="{3959E6A8-C362-429C-AC1C-5AE5D4AFD5EC}"/>
          </ac:spMkLst>
        </pc:spChg>
        <pc:spChg chg="add del mod">
          <ac:chgData name="Phyllipe Lima" userId="afbdb2a7827722fd" providerId="LiveId" clId="{82E1467B-ACF6-447B-ABF8-67A22C91D71F}" dt="2020-04-20T01:36:14.829" v="4161" actId="478"/>
          <ac:spMkLst>
            <pc:docMk/>
            <pc:sldMk cId="2532053174" sldId="494"/>
            <ac:spMk id="9" creationId="{67FC0B89-F5B7-46B0-99D5-C80CA50DA938}"/>
          </ac:spMkLst>
        </pc:spChg>
        <pc:spChg chg="add mod">
          <ac:chgData name="Phyllipe Lima" userId="afbdb2a7827722fd" providerId="LiveId" clId="{82E1467B-ACF6-447B-ABF8-67A22C91D71F}" dt="2020-04-20T01:40:59.253" v="4452" actId="1076"/>
          <ac:spMkLst>
            <pc:docMk/>
            <pc:sldMk cId="2532053174" sldId="494"/>
            <ac:spMk id="11" creationId="{F4AB56C6-8EEB-4914-9102-C0E3C4D84277}"/>
          </ac:spMkLst>
        </pc:spChg>
        <pc:spChg chg="add mod">
          <ac:chgData name="Phyllipe Lima" userId="afbdb2a7827722fd" providerId="LiveId" clId="{82E1467B-ACF6-447B-ABF8-67A22C91D71F}" dt="2020-04-20T01:40:59.253" v="4452" actId="1076"/>
          <ac:spMkLst>
            <pc:docMk/>
            <pc:sldMk cId="2532053174" sldId="494"/>
            <ac:spMk id="12" creationId="{2C64433E-6DDF-4FB3-B2CE-9DA5FC335CF2}"/>
          </ac:spMkLst>
        </pc:spChg>
        <pc:spChg chg="add mod">
          <ac:chgData name="Phyllipe Lima" userId="afbdb2a7827722fd" providerId="LiveId" clId="{82E1467B-ACF6-447B-ABF8-67A22C91D71F}" dt="2020-04-20T01:40:59.253" v="4452" actId="1076"/>
          <ac:spMkLst>
            <pc:docMk/>
            <pc:sldMk cId="2532053174" sldId="494"/>
            <ac:spMk id="13" creationId="{C9D708DA-DB39-47CA-8109-03D8A325DA3D}"/>
          </ac:spMkLst>
        </pc:spChg>
        <pc:spChg chg="add mod">
          <ac:chgData name="Phyllipe Lima" userId="afbdb2a7827722fd" providerId="LiveId" clId="{82E1467B-ACF6-447B-ABF8-67A22C91D71F}" dt="2020-04-20T01:40:59.253" v="4452" actId="1076"/>
          <ac:spMkLst>
            <pc:docMk/>
            <pc:sldMk cId="2532053174" sldId="494"/>
            <ac:spMk id="14" creationId="{156B8303-2089-4EEA-8F1B-8D43851F97B9}"/>
          </ac:spMkLst>
        </pc:spChg>
        <pc:spChg chg="add mod">
          <ac:chgData name="Phyllipe Lima" userId="afbdb2a7827722fd" providerId="LiveId" clId="{82E1467B-ACF6-447B-ABF8-67A22C91D71F}" dt="2020-04-20T01:40:59.253" v="4452" actId="1076"/>
          <ac:spMkLst>
            <pc:docMk/>
            <pc:sldMk cId="2532053174" sldId="494"/>
            <ac:spMk id="15" creationId="{40350FFD-BBB5-4606-82E1-E71A4788A975}"/>
          </ac:spMkLst>
        </pc:spChg>
        <pc:spChg chg="add mod">
          <ac:chgData name="Phyllipe Lima" userId="afbdb2a7827722fd" providerId="LiveId" clId="{82E1467B-ACF6-447B-ABF8-67A22C91D71F}" dt="2020-04-20T01:42:28.048" v="4677" actId="20577"/>
          <ac:spMkLst>
            <pc:docMk/>
            <pc:sldMk cId="2532053174" sldId="494"/>
            <ac:spMk id="28" creationId="{A2A53A7D-9813-4FDF-A241-DF2FC6DC35F2}"/>
          </ac:spMkLst>
        </pc:spChg>
        <pc:picChg chg="add del">
          <ac:chgData name="Phyllipe Lima" userId="afbdb2a7827722fd" providerId="LiveId" clId="{82E1467B-ACF6-447B-ABF8-67A22C91D71F}" dt="2020-04-20T01:36:17.560" v="4163" actId="478"/>
          <ac:picMkLst>
            <pc:docMk/>
            <pc:sldMk cId="2532053174" sldId="494"/>
            <ac:picMk id="10" creationId="{A9CD0BEF-CE94-4BCA-8A1E-CDA716F37571}"/>
          </ac:picMkLst>
        </pc:picChg>
        <pc:cxnChg chg="add mod">
          <ac:chgData name="Phyllipe Lima" userId="afbdb2a7827722fd" providerId="LiveId" clId="{82E1467B-ACF6-447B-ABF8-67A22C91D71F}" dt="2020-04-20T01:40:59.253" v="4452" actId="1076"/>
          <ac:cxnSpMkLst>
            <pc:docMk/>
            <pc:sldMk cId="2532053174" sldId="494"/>
            <ac:cxnSpMk id="16" creationId="{1ACC05E7-E17D-42E0-93AC-DEDE0CB1CB1C}"/>
          </ac:cxnSpMkLst>
        </pc:cxnChg>
        <pc:cxnChg chg="add mod">
          <ac:chgData name="Phyllipe Lima" userId="afbdb2a7827722fd" providerId="LiveId" clId="{82E1467B-ACF6-447B-ABF8-67A22C91D71F}" dt="2020-04-20T01:40:59.253" v="4452" actId="1076"/>
          <ac:cxnSpMkLst>
            <pc:docMk/>
            <pc:sldMk cId="2532053174" sldId="494"/>
            <ac:cxnSpMk id="21" creationId="{4987DC9F-2DF5-4762-A8C5-679E6F0E96EF}"/>
          </ac:cxnSpMkLst>
        </pc:cxnChg>
      </pc:sldChg>
      <pc:sldChg chg="addSp delSp modSp add mod delAnim modAnim">
        <pc:chgData name="Phyllipe Lima" userId="afbdb2a7827722fd" providerId="LiveId" clId="{82E1467B-ACF6-447B-ABF8-67A22C91D71F}" dt="2020-04-20T01:46:25.952" v="4877" actId="20577"/>
        <pc:sldMkLst>
          <pc:docMk/>
          <pc:sldMk cId="754795190" sldId="495"/>
        </pc:sldMkLst>
        <pc:spChg chg="mod">
          <ac:chgData name="Phyllipe Lima" userId="afbdb2a7827722fd" providerId="LiveId" clId="{82E1467B-ACF6-447B-ABF8-67A22C91D71F}" dt="2020-04-20T01:43:21.928" v="4705" actId="20577"/>
          <ac:spMkLst>
            <pc:docMk/>
            <pc:sldMk cId="754795190" sldId="495"/>
            <ac:spMk id="2" creationId="{00000000-0000-0000-0000-000000000000}"/>
          </ac:spMkLst>
        </pc:spChg>
        <pc:spChg chg="add del mod">
          <ac:chgData name="Phyllipe Lima" userId="afbdb2a7827722fd" providerId="LiveId" clId="{82E1467B-ACF6-447B-ABF8-67A22C91D71F}" dt="2020-04-20T01:43:27.089" v="4707" actId="478"/>
          <ac:spMkLst>
            <pc:docMk/>
            <pc:sldMk cId="754795190" sldId="495"/>
            <ac:spMk id="4" creationId="{0D0D0630-5F19-493C-930C-4665EFCD5F6C}"/>
          </ac:spMkLst>
        </pc:spChg>
        <pc:spChg chg="del">
          <ac:chgData name="Phyllipe Lima" userId="afbdb2a7827722fd" providerId="LiveId" clId="{82E1467B-ACF6-447B-ABF8-67A22C91D71F}" dt="2020-04-20T01:43:28.445" v="4708" actId="478"/>
          <ac:spMkLst>
            <pc:docMk/>
            <pc:sldMk cId="754795190" sldId="495"/>
            <ac:spMk id="11" creationId="{F4AB56C6-8EEB-4914-9102-C0E3C4D84277}"/>
          </ac:spMkLst>
        </pc:spChg>
        <pc:spChg chg="del">
          <ac:chgData name="Phyllipe Lima" userId="afbdb2a7827722fd" providerId="LiveId" clId="{82E1467B-ACF6-447B-ABF8-67A22C91D71F}" dt="2020-04-20T01:43:28.445" v="4708" actId="478"/>
          <ac:spMkLst>
            <pc:docMk/>
            <pc:sldMk cId="754795190" sldId="495"/>
            <ac:spMk id="12" creationId="{2C64433E-6DDF-4FB3-B2CE-9DA5FC335CF2}"/>
          </ac:spMkLst>
        </pc:spChg>
        <pc:spChg chg="del">
          <ac:chgData name="Phyllipe Lima" userId="afbdb2a7827722fd" providerId="LiveId" clId="{82E1467B-ACF6-447B-ABF8-67A22C91D71F}" dt="2020-04-20T01:43:28.445" v="4708" actId="478"/>
          <ac:spMkLst>
            <pc:docMk/>
            <pc:sldMk cId="754795190" sldId="495"/>
            <ac:spMk id="13" creationId="{C9D708DA-DB39-47CA-8109-03D8A325DA3D}"/>
          </ac:spMkLst>
        </pc:spChg>
        <pc:spChg chg="del">
          <ac:chgData name="Phyllipe Lima" userId="afbdb2a7827722fd" providerId="LiveId" clId="{82E1467B-ACF6-447B-ABF8-67A22C91D71F}" dt="2020-04-20T01:43:28.445" v="4708" actId="478"/>
          <ac:spMkLst>
            <pc:docMk/>
            <pc:sldMk cId="754795190" sldId="495"/>
            <ac:spMk id="14" creationId="{156B8303-2089-4EEA-8F1B-8D43851F97B9}"/>
          </ac:spMkLst>
        </pc:spChg>
        <pc:spChg chg="del">
          <ac:chgData name="Phyllipe Lima" userId="afbdb2a7827722fd" providerId="LiveId" clId="{82E1467B-ACF6-447B-ABF8-67A22C91D71F}" dt="2020-04-20T01:43:28.445" v="4708" actId="478"/>
          <ac:spMkLst>
            <pc:docMk/>
            <pc:sldMk cId="754795190" sldId="495"/>
            <ac:spMk id="15" creationId="{40350FFD-BBB5-4606-82E1-E71A4788A975}"/>
          </ac:spMkLst>
        </pc:spChg>
        <pc:spChg chg="add mod">
          <ac:chgData name="Phyllipe Lima" userId="afbdb2a7827722fd" providerId="LiveId" clId="{82E1467B-ACF6-447B-ABF8-67A22C91D71F}" dt="2020-04-20T01:43:55.329" v="4715" actId="1076"/>
          <ac:spMkLst>
            <pc:docMk/>
            <pc:sldMk cId="754795190" sldId="495"/>
            <ac:spMk id="18" creationId="{87D7F2B6-6FDE-483B-ABA9-BA91A949A754}"/>
          </ac:spMkLst>
        </pc:spChg>
        <pc:spChg chg="add mod">
          <ac:chgData name="Phyllipe Lima" userId="afbdb2a7827722fd" providerId="LiveId" clId="{82E1467B-ACF6-447B-ABF8-67A22C91D71F}" dt="2020-04-20T01:46:25.952" v="4877" actId="20577"/>
          <ac:spMkLst>
            <pc:docMk/>
            <pc:sldMk cId="754795190" sldId="495"/>
            <ac:spMk id="19" creationId="{9D4189DC-67E4-4725-897C-3BC1A2BDABB3}"/>
          </ac:spMkLst>
        </pc:spChg>
        <pc:spChg chg="del">
          <ac:chgData name="Phyllipe Lima" userId="afbdb2a7827722fd" providerId="LiveId" clId="{82E1467B-ACF6-447B-ABF8-67A22C91D71F}" dt="2020-04-20T01:43:25.271" v="4706" actId="478"/>
          <ac:spMkLst>
            <pc:docMk/>
            <pc:sldMk cId="754795190" sldId="495"/>
            <ac:spMk id="28" creationId="{A2A53A7D-9813-4FDF-A241-DF2FC6DC35F2}"/>
          </ac:spMkLst>
        </pc:spChg>
        <pc:picChg chg="add mod">
          <ac:chgData name="Phyllipe Lima" userId="afbdb2a7827722fd" providerId="LiveId" clId="{82E1467B-ACF6-447B-ABF8-67A22C91D71F}" dt="2020-04-20T01:43:55.329" v="4715" actId="1076"/>
          <ac:picMkLst>
            <pc:docMk/>
            <pc:sldMk cId="754795190" sldId="495"/>
            <ac:picMk id="9" creationId="{C369BE99-F819-457C-8148-FAE66DF3503C}"/>
          </ac:picMkLst>
        </pc:picChg>
        <pc:cxnChg chg="del mod">
          <ac:chgData name="Phyllipe Lima" userId="afbdb2a7827722fd" providerId="LiveId" clId="{82E1467B-ACF6-447B-ABF8-67A22C91D71F}" dt="2020-04-20T01:43:28.445" v="4708" actId="478"/>
          <ac:cxnSpMkLst>
            <pc:docMk/>
            <pc:sldMk cId="754795190" sldId="495"/>
            <ac:cxnSpMk id="16" creationId="{1ACC05E7-E17D-42E0-93AC-DEDE0CB1CB1C}"/>
          </ac:cxnSpMkLst>
        </pc:cxnChg>
        <pc:cxnChg chg="del">
          <ac:chgData name="Phyllipe Lima" userId="afbdb2a7827722fd" providerId="LiveId" clId="{82E1467B-ACF6-447B-ABF8-67A22C91D71F}" dt="2020-04-20T01:43:28.445" v="4708" actId="478"/>
          <ac:cxnSpMkLst>
            <pc:docMk/>
            <pc:sldMk cId="754795190" sldId="495"/>
            <ac:cxnSpMk id="21" creationId="{4987DC9F-2DF5-4762-A8C5-679E6F0E96EF}"/>
          </ac:cxnSpMkLst>
        </pc:cxnChg>
      </pc:sldChg>
      <pc:sldChg chg="addSp delSp modSp add mod delAnim modAnim">
        <pc:chgData name="Phyllipe Lima" userId="afbdb2a7827722fd" providerId="LiveId" clId="{82E1467B-ACF6-447B-ABF8-67A22C91D71F}" dt="2020-04-20T01:49:56.014" v="5168" actId="20577"/>
        <pc:sldMkLst>
          <pc:docMk/>
          <pc:sldMk cId="3615565449" sldId="496"/>
        </pc:sldMkLst>
        <pc:spChg chg="mod">
          <ac:chgData name="Phyllipe Lima" userId="afbdb2a7827722fd" providerId="LiveId" clId="{82E1467B-ACF6-447B-ABF8-67A22C91D71F}" dt="2020-04-20T01:46:48.074" v="4901"/>
          <ac:spMkLst>
            <pc:docMk/>
            <pc:sldMk cId="3615565449" sldId="496"/>
            <ac:spMk id="2" creationId="{00000000-0000-0000-0000-000000000000}"/>
          </ac:spMkLst>
        </pc:spChg>
        <pc:spChg chg="add del mod">
          <ac:chgData name="Phyllipe Lima" userId="afbdb2a7827722fd" providerId="LiveId" clId="{82E1467B-ACF6-447B-ABF8-67A22C91D71F}" dt="2020-04-20T01:47:37.525" v="4907"/>
          <ac:spMkLst>
            <pc:docMk/>
            <pc:sldMk cId="3615565449" sldId="496"/>
            <ac:spMk id="4" creationId="{B48C7494-BB1B-4E69-A0FF-B8AE8B8C73A6}"/>
          </ac:spMkLst>
        </pc:spChg>
        <pc:spChg chg="add mod">
          <ac:chgData name="Phyllipe Lima" userId="afbdb2a7827722fd" providerId="LiveId" clId="{82E1467B-ACF6-447B-ABF8-67A22C91D71F}" dt="2020-04-20T01:49:56.014" v="5168" actId="20577"/>
          <ac:spMkLst>
            <pc:docMk/>
            <pc:sldMk cId="3615565449" sldId="496"/>
            <ac:spMk id="14" creationId="{D834C7F2-29D6-4AC0-A328-E2D98A6F17BE}"/>
          </ac:spMkLst>
        </pc:spChg>
        <pc:spChg chg="del">
          <ac:chgData name="Phyllipe Lima" userId="afbdb2a7827722fd" providerId="LiveId" clId="{82E1467B-ACF6-447B-ABF8-67A22C91D71F}" dt="2020-04-20T01:47:47.679" v="4910" actId="478"/>
          <ac:spMkLst>
            <pc:docMk/>
            <pc:sldMk cId="3615565449" sldId="496"/>
            <ac:spMk id="18" creationId="{87D7F2B6-6FDE-483B-ABA9-BA91A949A754}"/>
          </ac:spMkLst>
        </pc:spChg>
        <pc:spChg chg="del">
          <ac:chgData name="Phyllipe Lima" userId="afbdb2a7827722fd" providerId="LiveId" clId="{82E1467B-ACF6-447B-ABF8-67A22C91D71F}" dt="2020-04-20T01:47:30.527" v="4902" actId="478"/>
          <ac:spMkLst>
            <pc:docMk/>
            <pc:sldMk cId="3615565449" sldId="496"/>
            <ac:spMk id="19" creationId="{9D4189DC-67E4-4725-897C-3BC1A2BDABB3}"/>
          </ac:spMkLst>
        </pc:spChg>
        <pc:picChg chg="add del">
          <ac:chgData name="Phyllipe Lima" userId="afbdb2a7827722fd" providerId="LiveId" clId="{82E1467B-ACF6-447B-ABF8-67A22C91D71F}" dt="2020-04-20T01:47:46.579" v="4909" actId="478"/>
          <ac:picMkLst>
            <pc:docMk/>
            <pc:sldMk cId="3615565449" sldId="496"/>
            <ac:picMk id="9" creationId="{C369BE99-F819-457C-8148-FAE66DF3503C}"/>
          </ac:picMkLst>
        </pc:picChg>
        <pc:picChg chg="add del">
          <ac:chgData name="Phyllipe Lima" userId="afbdb2a7827722fd" providerId="LiveId" clId="{82E1467B-ACF6-447B-ABF8-67A22C91D71F}" dt="2020-04-20T01:47:35.753" v="4905"/>
          <ac:picMkLst>
            <pc:docMk/>
            <pc:sldMk cId="3615565449" sldId="496"/>
            <ac:picMk id="10" creationId="{B45D8D0A-618D-4EB7-97AA-51A1AFF5BF23}"/>
          </ac:picMkLst>
        </pc:picChg>
        <pc:picChg chg="add mod">
          <ac:chgData name="Phyllipe Lima" userId="afbdb2a7827722fd" providerId="LiveId" clId="{82E1467B-ACF6-447B-ABF8-67A22C91D71F}" dt="2020-04-20T01:49:19.312" v="5126" actId="1076"/>
          <ac:picMkLst>
            <pc:docMk/>
            <pc:sldMk cId="3615565449" sldId="496"/>
            <ac:picMk id="11" creationId="{87CD545B-CBE3-4C8C-917F-678313A89851}"/>
          </ac:picMkLst>
        </pc:picChg>
      </pc:sldChg>
      <pc:sldChg chg="addSp modSp add mod modAnim">
        <pc:chgData name="Phyllipe Lima" userId="afbdb2a7827722fd" providerId="LiveId" clId="{82E1467B-ACF6-447B-ABF8-67A22C91D71F}" dt="2020-04-20T02:29:23.923" v="6247" actId="20577"/>
        <pc:sldMkLst>
          <pc:docMk/>
          <pc:sldMk cId="3074267071" sldId="497"/>
        </pc:sldMkLst>
        <pc:spChg chg="mod">
          <ac:chgData name="Phyllipe Lima" userId="afbdb2a7827722fd" providerId="LiveId" clId="{82E1467B-ACF6-447B-ABF8-67A22C91D71F}" dt="2020-04-20T01:50:04.655" v="5183" actId="20577"/>
          <ac:spMkLst>
            <pc:docMk/>
            <pc:sldMk cId="3074267071" sldId="497"/>
            <ac:spMk id="2" creationId="{00000000-0000-0000-0000-000000000000}"/>
          </ac:spMkLst>
        </pc:spChg>
        <pc:spChg chg="add mod">
          <ac:chgData name="Phyllipe Lima" userId="afbdb2a7827722fd" providerId="LiveId" clId="{82E1467B-ACF6-447B-ABF8-67A22C91D71F}" dt="2020-04-20T02:28:50.215" v="6217" actId="1076"/>
          <ac:spMkLst>
            <pc:docMk/>
            <pc:sldMk cId="3074267071" sldId="497"/>
            <ac:spMk id="10" creationId="{AD733C57-F3CE-482D-B9EF-4AA54EBE733C}"/>
          </ac:spMkLst>
        </pc:spChg>
        <pc:spChg chg="mod">
          <ac:chgData name="Phyllipe Lima" userId="afbdb2a7827722fd" providerId="LiveId" clId="{82E1467B-ACF6-447B-ABF8-67A22C91D71F}" dt="2020-04-20T02:29:23.923" v="6247" actId="20577"/>
          <ac:spMkLst>
            <pc:docMk/>
            <pc:sldMk cId="3074267071" sldId="497"/>
            <ac:spMk id="14" creationId="{D834C7F2-29D6-4AC0-A328-E2D98A6F17BE}"/>
          </ac:spMkLst>
        </pc:spChg>
        <pc:picChg chg="mod">
          <ac:chgData name="Phyllipe Lima" userId="afbdb2a7827722fd" providerId="LiveId" clId="{82E1467B-ACF6-447B-ABF8-67A22C91D71F}" dt="2020-04-20T02:28:50.215" v="6217" actId="1076"/>
          <ac:picMkLst>
            <pc:docMk/>
            <pc:sldMk cId="3074267071" sldId="497"/>
            <ac:picMk id="11" creationId="{87CD545B-CBE3-4C8C-917F-678313A89851}"/>
          </ac:picMkLst>
        </pc:picChg>
        <pc:picChg chg="add mod">
          <ac:chgData name="Phyllipe Lima" userId="afbdb2a7827722fd" providerId="LiveId" clId="{82E1467B-ACF6-447B-ABF8-67A22C91D71F}" dt="2020-04-20T01:55:15.926" v="5555" actId="1076"/>
          <ac:picMkLst>
            <pc:docMk/>
            <pc:sldMk cId="3074267071" sldId="497"/>
            <ac:picMk id="3074" creationId="{C5DB369C-8F9C-4DDC-94CE-4BBBA02E70B2}"/>
          </ac:picMkLst>
        </pc:picChg>
        <pc:cxnChg chg="add mod">
          <ac:chgData name="Phyllipe Lima" userId="afbdb2a7827722fd" providerId="LiveId" clId="{82E1467B-ACF6-447B-ABF8-67A22C91D71F}" dt="2020-04-20T02:28:50.215" v="6217" actId="1076"/>
          <ac:cxnSpMkLst>
            <pc:docMk/>
            <pc:sldMk cId="3074267071" sldId="497"/>
            <ac:cxnSpMk id="4" creationId="{F02D4C89-391A-4285-9DBD-5D793823EEAB}"/>
          </ac:cxnSpMkLst>
        </pc:cxnChg>
      </pc:sldChg>
      <pc:sldChg chg="addSp modSp add mod modAnim">
        <pc:chgData name="Phyllipe Lima" userId="afbdb2a7827722fd" providerId="LiveId" clId="{82E1467B-ACF6-447B-ABF8-67A22C91D71F}" dt="2020-04-20T01:59:47.121" v="5944" actId="20577"/>
        <pc:sldMkLst>
          <pc:docMk/>
          <pc:sldMk cId="3947589478" sldId="498"/>
        </pc:sldMkLst>
        <pc:spChg chg="mod">
          <ac:chgData name="Phyllipe Lima" userId="afbdb2a7827722fd" providerId="LiveId" clId="{82E1467B-ACF6-447B-ABF8-67A22C91D71F}" dt="2020-04-20T01:58:18.686" v="5696" actId="1076"/>
          <ac:spMkLst>
            <pc:docMk/>
            <pc:sldMk cId="3947589478" sldId="498"/>
            <ac:spMk id="10" creationId="{AD733C57-F3CE-482D-B9EF-4AA54EBE733C}"/>
          </ac:spMkLst>
        </pc:spChg>
        <pc:spChg chg="mod">
          <ac:chgData name="Phyllipe Lima" userId="afbdb2a7827722fd" providerId="LiveId" clId="{82E1467B-ACF6-447B-ABF8-67A22C91D71F}" dt="2020-04-20T01:59:47.121" v="5944" actId="20577"/>
          <ac:spMkLst>
            <pc:docMk/>
            <pc:sldMk cId="3947589478" sldId="498"/>
            <ac:spMk id="14" creationId="{D834C7F2-29D6-4AC0-A328-E2D98A6F17BE}"/>
          </ac:spMkLst>
        </pc:spChg>
        <pc:cxnChg chg="add mod">
          <ac:chgData name="Phyllipe Lima" userId="afbdb2a7827722fd" providerId="LiveId" clId="{82E1467B-ACF6-447B-ABF8-67A22C91D71F}" dt="2020-04-20T01:58:46.070" v="5703" actId="1076"/>
          <ac:cxnSpMkLst>
            <pc:docMk/>
            <pc:sldMk cId="3947589478" sldId="498"/>
            <ac:cxnSpMk id="12" creationId="{3CC1AE10-A7B0-44D3-8678-52717FB5433C}"/>
          </ac:cxnSpMkLst>
        </pc:cxnChg>
      </pc:sldChg>
      <pc:sldChg chg="addSp delSp modSp add mod modAnim">
        <pc:chgData name="Phyllipe Lima" userId="afbdb2a7827722fd" providerId="LiveId" clId="{82E1467B-ACF6-447B-ABF8-67A22C91D71F}" dt="2020-04-20T02:07:51.872" v="6109" actId="20577"/>
        <pc:sldMkLst>
          <pc:docMk/>
          <pc:sldMk cId="2461572307" sldId="499"/>
        </pc:sldMkLst>
        <pc:spChg chg="mod">
          <ac:chgData name="Phyllipe Lima" userId="afbdb2a7827722fd" providerId="LiveId" clId="{82E1467B-ACF6-447B-ABF8-67A22C91D71F}" dt="2020-04-20T01:59:58.641" v="5946" actId="1076"/>
          <ac:spMkLst>
            <pc:docMk/>
            <pc:sldMk cId="2461572307" sldId="499"/>
            <ac:spMk id="10" creationId="{AD733C57-F3CE-482D-B9EF-4AA54EBE733C}"/>
          </ac:spMkLst>
        </pc:spChg>
        <pc:spChg chg="mod">
          <ac:chgData name="Phyllipe Lima" userId="afbdb2a7827722fd" providerId="LiveId" clId="{82E1467B-ACF6-447B-ABF8-67A22C91D71F}" dt="2020-04-20T02:07:51.872" v="6109" actId="20577"/>
          <ac:spMkLst>
            <pc:docMk/>
            <pc:sldMk cId="2461572307" sldId="499"/>
            <ac:spMk id="14" creationId="{D834C7F2-29D6-4AC0-A328-E2D98A6F17BE}"/>
          </ac:spMkLst>
        </pc:spChg>
        <pc:picChg chg="del">
          <ac:chgData name="Phyllipe Lima" userId="afbdb2a7827722fd" providerId="LiveId" clId="{82E1467B-ACF6-447B-ABF8-67A22C91D71F}" dt="2020-04-20T02:06:57.750" v="6094" actId="478"/>
          <ac:picMkLst>
            <pc:docMk/>
            <pc:sldMk cId="2461572307" sldId="499"/>
            <ac:picMk id="3074" creationId="{C5DB369C-8F9C-4DDC-94CE-4BBBA02E70B2}"/>
          </ac:picMkLst>
        </pc:picChg>
        <pc:picChg chg="add mod">
          <ac:chgData name="Phyllipe Lima" userId="afbdb2a7827722fd" providerId="LiveId" clId="{82E1467B-ACF6-447B-ABF8-67A22C91D71F}" dt="2020-04-20T02:07:35.966" v="6099" actId="1076"/>
          <ac:picMkLst>
            <pc:docMk/>
            <pc:sldMk cId="2461572307" sldId="499"/>
            <ac:picMk id="6146" creationId="{BD16D68A-ED36-4A4C-A212-0AE2B46880A8}"/>
          </ac:picMkLst>
        </pc:picChg>
        <pc:cxnChg chg="mod">
          <ac:chgData name="Phyllipe Lima" userId="afbdb2a7827722fd" providerId="LiveId" clId="{82E1467B-ACF6-447B-ABF8-67A22C91D71F}" dt="2020-04-20T01:59:58.641" v="5946" actId="1076"/>
          <ac:cxnSpMkLst>
            <pc:docMk/>
            <pc:sldMk cId="2461572307" sldId="499"/>
            <ac:cxnSpMk id="12" creationId="{3CC1AE10-A7B0-44D3-8678-52717FB5433C}"/>
          </ac:cxnSpMkLst>
        </pc:cxnChg>
      </pc:sldChg>
      <pc:sldChg chg="addSp delSp modSp add mod modAnim">
        <pc:chgData name="Phyllipe Lima" userId="afbdb2a7827722fd" providerId="LiveId" clId="{82E1467B-ACF6-447B-ABF8-67A22C91D71F}" dt="2020-04-20T02:35:37.960" v="6410" actId="1076"/>
        <pc:sldMkLst>
          <pc:docMk/>
          <pc:sldMk cId="2048039970" sldId="500"/>
        </pc:sldMkLst>
        <pc:spChg chg="mod">
          <ac:chgData name="Phyllipe Lima" userId="afbdb2a7827722fd" providerId="LiveId" clId="{82E1467B-ACF6-447B-ABF8-67A22C91D71F}" dt="2020-04-20T02:29:52.653" v="6266" actId="20577"/>
          <ac:spMkLst>
            <pc:docMk/>
            <pc:sldMk cId="2048039970" sldId="500"/>
            <ac:spMk id="2" creationId="{00000000-0000-0000-0000-000000000000}"/>
          </ac:spMkLst>
        </pc:spChg>
        <pc:spChg chg="add del mod">
          <ac:chgData name="Phyllipe Lima" userId="afbdb2a7827722fd" providerId="LiveId" clId="{82E1467B-ACF6-447B-ABF8-67A22C91D71F}" dt="2020-04-20T02:34:10.756" v="6273" actId="478"/>
          <ac:spMkLst>
            <pc:docMk/>
            <pc:sldMk cId="2048039970" sldId="500"/>
            <ac:spMk id="4" creationId="{5F20D229-15AC-479A-B26B-7DF3C8825DE3}"/>
          </ac:spMkLst>
        </pc:spChg>
        <pc:spChg chg="del">
          <ac:chgData name="Phyllipe Lima" userId="afbdb2a7827722fd" providerId="LiveId" clId="{82E1467B-ACF6-447B-ABF8-67A22C91D71F}" dt="2020-04-20T02:34:11.986" v="6274" actId="478"/>
          <ac:spMkLst>
            <pc:docMk/>
            <pc:sldMk cId="2048039970" sldId="500"/>
            <ac:spMk id="10" creationId="{AD733C57-F3CE-482D-B9EF-4AA54EBE733C}"/>
          </ac:spMkLst>
        </pc:spChg>
        <pc:spChg chg="mod">
          <ac:chgData name="Phyllipe Lima" userId="afbdb2a7827722fd" providerId="LiveId" clId="{82E1467B-ACF6-447B-ABF8-67A22C91D71F}" dt="2020-04-20T02:35:32.626" v="6407" actId="20577"/>
          <ac:spMkLst>
            <pc:docMk/>
            <pc:sldMk cId="2048039970" sldId="500"/>
            <ac:spMk id="14" creationId="{D834C7F2-29D6-4AC0-A328-E2D98A6F17BE}"/>
          </ac:spMkLst>
        </pc:spChg>
        <pc:picChg chg="del">
          <ac:chgData name="Phyllipe Lima" userId="afbdb2a7827722fd" providerId="LiveId" clId="{82E1467B-ACF6-447B-ABF8-67A22C91D71F}" dt="2020-04-20T02:34:05.075" v="6272" actId="478"/>
          <ac:picMkLst>
            <pc:docMk/>
            <pc:sldMk cId="2048039970" sldId="500"/>
            <ac:picMk id="11" creationId="{87CD545B-CBE3-4C8C-917F-678313A89851}"/>
          </ac:picMkLst>
        </pc:picChg>
        <pc:picChg chg="del mod">
          <ac:chgData name="Phyllipe Lima" userId="afbdb2a7827722fd" providerId="LiveId" clId="{82E1467B-ACF6-447B-ABF8-67A22C91D71F}" dt="2020-04-20T02:34:02.906" v="6270" actId="478"/>
          <ac:picMkLst>
            <pc:docMk/>
            <pc:sldMk cId="2048039970" sldId="500"/>
            <ac:picMk id="6146" creationId="{BD16D68A-ED36-4A4C-A212-0AE2B46880A8}"/>
          </ac:picMkLst>
        </pc:picChg>
        <pc:picChg chg="add del">
          <ac:chgData name="Phyllipe Lima" userId="afbdb2a7827722fd" providerId="LiveId" clId="{82E1467B-ACF6-447B-ABF8-67A22C91D71F}" dt="2020-04-20T02:34:02.228" v="6268" actId="478"/>
          <ac:picMkLst>
            <pc:docMk/>
            <pc:sldMk cId="2048039970" sldId="500"/>
            <ac:picMk id="8194" creationId="{0FE103C2-7489-4EE6-85A0-C63AE9C6A34A}"/>
          </ac:picMkLst>
        </pc:picChg>
        <pc:picChg chg="add mod">
          <ac:chgData name="Phyllipe Lima" userId="afbdb2a7827722fd" providerId="LiveId" clId="{82E1467B-ACF6-447B-ABF8-67A22C91D71F}" dt="2020-04-20T02:35:37.960" v="6410" actId="1076"/>
          <ac:picMkLst>
            <pc:docMk/>
            <pc:sldMk cId="2048039970" sldId="500"/>
            <ac:picMk id="8196" creationId="{43201E57-E18B-4BA4-B269-EF6F654376AE}"/>
          </ac:picMkLst>
        </pc:picChg>
        <pc:cxnChg chg="del">
          <ac:chgData name="Phyllipe Lima" userId="afbdb2a7827722fd" providerId="LiveId" clId="{82E1467B-ACF6-447B-ABF8-67A22C91D71F}" dt="2020-04-20T02:34:12.978" v="6275" actId="478"/>
          <ac:cxnSpMkLst>
            <pc:docMk/>
            <pc:sldMk cId="2048039970" sldId="500"/>
            <ac:cxnSpMk id="12" creationId="{3CC1AE10-A7B0-44D3-8678-52717FB5433C}"/>
          </ac:cxnSpMkLst>
        </pc:cxnChg>
      </pc:sldChg>
      <pc:sldChg chg="delSp modSp add mod modAnim">
        <pc:chgData name="Phyllipe Lima" userId="afbdb2a7827722fd" providerId="LiveId" clId="{82E1467B-ACF6-447B-ABF8-67A22C91D71F}" dt="2020-04-20T03:03:56.997" v="6715" actId="20577"/>
        <pc:sldMkLst>
          <pc:docMk/>
          <pc:sldMk cId="2925144166" sldId="501"/>
        </pc:sldMkLst>
        <pc:spChg chg="mod">
          <ac:chgData name="Phyllipe Lima" userId="afbdb2a7827722fd" providerId="LiveId" clId="{82E1467B-ACF6-447B-ABF8-67A22C91D71F}" dt="2020-04-20T02:36:17.390" v="6460" actId="20577"/>
          <ac:spMkLst>
            <pc:docMk/>
            <pc:sldMk cId="2925144166" sldId="501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3:03:56.997" v="6715" actId="20577"/>
          <ac:spMkLst>
            <pc:docMk/>
            <pc:sldMk cId="2925144166" sldId="501"/>
            <ac:spMk id="14" creationId="{D834C7F2-29D6-4AC0-A328-E2D98A6F17BE}"/>
          </ac:spMkLst>
        </pc:spChg>
        <pc:picChg chg="del">
          <ac:chgData name="Phyllipe Lima" userId="afbdb2a7827722fd" providerId="LiveId" clId="{82E1467B-ACF6-447B-ABF8-67A22C91D71F}" dt="2020-04-20T02:36:36.679" v="6461" actId="478"/>
          <ac:picMkLst>
            <pc:docMk/>
            <pc:sldMk cId="2925144166" sldId="501"/>
            <ac:picMk id="8196" creationId="{43201E57-E18B-4BA4-B269-EF6F654376AE}"/>
          </ac:picMkLst>
        </pc:picChg>
      </pc:sldChg>
      <pc:sldChg chg="addSp delSp modSp add mod delAnim modAnim">
        <pc:chgData name="Phyllipe Lima" userId="afbdb2a7827722fd" providerId="LiveId" clId="{82E1467B-ACF6-447B-ABF8-67A22C91D71F}" dt="2020-04-20T03:04:57.937" v="6784" actId="14100"/>
        <pc:sldMkLst>
          <pc:docMk/>
          <pc:sldMk cId="3482570467" sldId="502"/>
        </pc:sldMkLst>
        <pc:spChg chg="add mod">
          <ac:chgData name="Phyllipe Lima" userId="afbdb2a7827722fd" providerId="LiveId" clId="{82E1467B-ACF6-447B-ABF8-67A22C91D71F}" dt="2020-04-20T03:04:30.034" v="6723" actId="208"/>
          <ac:spMkLst>
            <pc:docMk/>
            <pc:sldMk cId="3482570467" sldId="502"/>
            <ac:spMk id="9" creationId="{ECC468EA-B823-4D33-9DB7-30660E8DF08C}"/>
          </ac:spMkLst>
        </pc:spChg>
        <pc:spChg chg="add mod">
          <ac:chgData name="Phyllipe Lima" userId="afbdb2a7827722fd" providerId="LiveId" clId="{82E1467B-ACF6-447B-ABF8-67A22C91D71F}" dt="2020-04-20T03:04:57.937" v="6784" actId="14100"/>
          <ac:spMkLst>
            <pc:docMk/>
            <pc:sldMk cId="3482570467" sldId="502"/>
            <ac:spMk id="10" creationId="{D83434FD-3A00-4102-8EF2-EA2527AEDF78}"/>
          </ac:spMkLst>
        </pc:spChg>
        <pc:spChg chg="del">
          <ac:chgData name="Phyllipe Lima" userId="afbdb2a7827722fd" providerId="LiveId" clId="{82E1467B-ACF6-447B-ABF8-67A22C91D71F}" dt="2020-04-20T03:04:05.726" v="6717" actId="478"/>
          <ac:spMkLst>
            <pc:docMk/>
            <pc:sldMk cId="3482570467" sldId="502"/>
            <ac:spMk id="14" creationId="{D834C7F2-29D6-4AC0-A328-E2D98A6F17BE}"/>
          </ac:spMkLst>
        </pc:spChg>
        <pc:picChg chg="add">
          <ac:chgData name="Phyllipe Lima" userId="afbdb2a7827722fd" providerId="LiveId" clId="{82E1467B-ACF6-447B-ABF8-67A22C91D71F}" dt="2020-04-20T03:04:07.089" v="6718"/>
          <ac:picMkLst>
            <pc:docMk/>
            <pc:sldMk cId="3482570467" sldId="502"/>
            <ac:picMk id="3" creationId="{67C574A5-BC0C-4285-A815-B55874654BA1}"/>
          </ac:picMkLst>
        </pc:picChg>
      </pc:sldChg>
      <pc:sldChg chg="addSp delSp modSp add mod modAnim">
        <pc:chgData name="Phyllipe Lima" userId="afbdb2a7827722fd" providerId="LiveId" clId="{82E1467B-ACF6-447B-ABF8-67A22C91D71F}" dt="2020-04-20T03:08:40.679" v="7083" actId="14100"/>
        <pc:sldMkLst>
          <pc:docMk/>
          <pc:sldMk cId="3513124304" sldId="503"/>
        </pc:sldMkLst>
        <pc:spChg chg="mod">
          <ac:chgData name="Phyllipe Lima" userId="afbdb2a7827722fd" providerId="LiveId" clId="{82E1467B-ACF6-447B-ABF8-67A22C91D71F}" dt="2020-04-20T03:08:40.679" v="7083" actId="14100"/>
          <ac:spMkLst>
            <pc:docMk/>
            <pc:sldMk cId="3513124304" sldId="503"/>
            <ac:spMk id="9" creationId="{ECC468EA-B823-4D33-9DB7-30660E8DF08C}"/>
          </ac:spMkLst>
        </pc:spChg>
        <pc:spChg chg="mod">
          <ac:chgData name="Phyllipe Lima" userId="afbdb2a7827722fd" providerId="LiveId" clId="{82E1467B-ACF6-447B-ABF8-67A22C91D71F}" dt="2020-04-20T03:07:22.458" v="7082" actId="27636"/>
          <ac:spMkLst>
            <pc:docMk/>
            <pc:sldMk cId="3513124304" sldId="503"/>
            <ac:spMk id="10" creationId="{D83434FD-3A00-4102-8EF2-EA2527AEDF78}"/>
          </ac:spMkLst>
        </pc:spChg>
        <pc:picChg chg="del">
          <ac:chgData name="Phyllipe Lima" userId="afbdb2a7827722fd" providerId="LiveId" clId="{82E1467B-ACF6-447B-ABF8-67A22C91D71F}" dt="2020-04-20T03:05:38.327" v="6786" actId="478"/>
          <ac:picMkLst>
            <pc:docMk/>
            <pc:sldMk cId="3513124304" sldId="503"/>
            <ac:picMk id="3" creationId="{67C574A5-BC0C-4285-A815-B55874654BA1}"/>
          </ac:picMkLst>
        </pc:picChg>
        <pc:picChg chg="add mod ord modCrop">
          <ac:chgData name="Phyllipe Lima" userId="afbdb2a7827722fd" providerId="LiveId" clId="{82E1467B-ACF6-447B-ABF8-67A22C91D71F}" dt="2020-04-20T03:07:19.445" v="7080" actId="732"/>
          <ac:picMkLst>
            <pc:docMk/>
            <pc:sldMk cId="3513124304" sldId="503"/>
            <ac:picMk id="4" creationId="{FBF40B4B-2F71-4C62-9B74-6951AC28D0A5}"/>
          </ac:picMkLst>
        </pc:picChg>
      </pc:sldChg>
      <pc:sldChg chg="addSp delSp modSp add mod modAnim">
        <pc:chgData name="Phyllipe Lima" userId="afbdb2a7827722fd" providerId="LiveId" clId="{82E1467B-ACF6-447B-ABF8-67A22C91D71F}" dt="2020-04-20T03:21:24.431" v="7356" actId="1076"/>
        <pc:sldMkLst>
          <pc:docMk/>
          <pc:sldMk cId="477311540" sldId="504"/>
        </pc:sldMkLst>
        <pc:spChg chg="mod">
          <ac:chgData name="Phyllipe Lima" userId="afbdb2a7827722fd" providerId="LiveId" clId="{82E1467B-ACF6-447B-ABF8-67A22C91D71F}" dt="2020-04-20T03:18:23.318" v="7184" actId="20577"/>
          <ac:spMkLst>
            <pc:docMk/>
            <pc:sldMk cId="477311540" sldId="504"/>
            <ac:spMk id="2" creationId="{00000000-0000-0000-0000-000000000000}"/>
          </ac:spMkLst>
        </pc:spChg>
        <pc:spChg chg="del">
          <ac:chgData name="Phyllipe Lima" userId="afbdb2a7827722fd" providerId="LiveId" clId="{82E1467B-ACF6-447B-ABF8-67A22C91D71F}" dt="2020-04-20T03:18:48.094" v="7268" actId="478"/>
          <ac:spMkLst>
            <pc:docMk/>
            <pc:sldMk cId="477311540" sldId="504"/>
            <ac:spMk id="9" creationId="{ECC468EA-B823-4D33-9DB7-30660E8DF08C}"/>
          </ac:spMkLst>
        </pc:spChg>
        <pc:spChg chg="mod">
          <ac:chgData name="Phyllipe Lima" userId="afbdb2a7827722fd" providerId="LiveId" clId="{82E1467B-ACF6-447B-ABF8-67A22C91D71F}" dt="2020-04-20T03:21:18.430" v="7355" actId="20577"/>
          <ac:spMkLst>
            <pc:docMk/>
            <pc:sldMk cId="477311540" sldId="504"/>
            <ac:spMk id="10" creationId="{D83434FD-3A00-4102-8EF2-EA2527AEDF78}"/>
          </ac:spMkLst>
        </pc:spChg>
        <pc:spChg chg="add mod">
          <ac:chgData name="Phyllipe Lima" userId="afbdb2a7827722fd" providerId="LiveId" clId="{82E1467B-ACF6-447B-ABF8-67A22C91D71F}" dt="2020-04-20T03:21:24.431" v="7356" actId="1076"/>
          <ac:spMkLst>
            <pc:docMk/>
            <pc:sldMk cId="477311540" sldId="504"/>
            <ac:spMk id="11" creationId="{1E120648-1A9F-4645-82BB-FF1E22879A41}"/>
          </ac:spMkLst>
        </pc:spChg>
        <pc:picChg chg="add mod">
          <ac:chgData name="Phyllipe Lima" userId="afbdb2a7827722fd" providerId="LiveId" clId="{82E1467B-ACF6-447B-ABF8-67A22C91D71F}" dt="2020-04-20T03:21:24.431" v="7356" actId="1076"/>
          <ac:picMkLst>
            <pc:docMk/>
            <pc:sldMk cId="477311540" sldId="504"/>
            <ac:picMk id="3" creationId="{80962F83-B6A2-43AF-B20D-1C29C4825686}"/>
          </ac:picMkLst>
        </pc:picChg>
        <pc:picChg chg="del">
          <ac:chgData name="Phyllipe Lima" userId="afbdb2a7827722fd" providerId="LiveId" clId="{82E1467B-ACF6-447B-ABF8-67A22C91D71F}" dt="2020-04-20T03:18:46.613" v="7267" actId="478"/>
          <ac:picMkLst>
            <pc:docMk/>
            <pc:sldMk cId="477311540" sldId="504"/>
            <ac:picMk id="4" creationId="{FBF40B4B-2F71-4C62-9B74-6951AC28D0A5}"/>
          </ac:picMkLst>
        </pc:picChg>
        <pc:picChg chg="add del mod">
          <ac:chgData name="Phyllipe Lima" userId="afbdb2a7827722fd" providerId="LiveId" clId="{82E1467B-ACF6-447B-ABF8-67A22C91D71F}" dt="2020-04-20T03:20:46.385" v="7280" actId="478"/>
          <ac:picMkLst>
            <pc:docMk/>
            <pc:sldMk cId="477311540" sldId="504"/>
            <ac:picMk id="12" creationId="{730307FA-6DC5-42A0-9F5C-F5C44C5A33B4}"/>
          </ac:picMkLst>
        </pc:picChg>
      </pc:sldChg>
      <pc:sldChg chg="addSp delSp modSp add mod modAnim">
        <pc:chgData name="Phyllipe Lima" userId="afbdb2a7827722fd" providerId="LiveId" clId="{82E1467B-ACF6-447B-ABF8-67A22C91D71F}" dt="2020-04-20T03:24:36.922" v="7833" actId="1076"/>
        <pc:sldMkLst>
          <pc:docMk/>
          <pc:sldMk cId="1434910744" sldId="505"/>
        </pc:sldMkLst>
        <pc:spChg chg="mod">
          <ac:chgData name="Phyllipe Lima" userId="afbdb2a7827722fd" providerId="LiveId" clId="{82E1467B-ACF6-447B-ABF8-67A22C91D71F}" dt="2020-04-20T03:22:11.269" v="7392" actId="20577"/>
          <ac:spMkLst>
            <pc:docMk/>
            <pc:sldMk cId="1434910744" sldId="505"/>
            <ac:spMk id="10" creationId="{D83434FD-3A00-4102-8EF2-EA2527AEDF78}"/>
          </ac:spMkLst>
        </pc:spChg>
        <pc:spChg chg="del">
          <ac:chgData name="Phyllipe Lima" userId="afbdb2a7827722fd" providerId="LiveId" clId="{82E1467B-ACF6-447B-ABF8-67A22C91D71F}" dt="2020-04-20T03:22:14.122" v="7394" actId="478"/>
          <ac:spMkLst>
            <pc:docMk/>
            <pc:sldMk cId="1434910744" sldId="505"/>
            <ac:spMk id="11" creationId="{1E120648-1A9F-4645-82BB-FF1E22879A41}"/>
          </ac:spMkLst>
        </pc:spChg>
        <pc:spChg chg="add mod">
          <ac:chgData name="Phyllipe Lima" userId="afbdb2a7827722fd" providerId="LiveId" clId="{82E1467B-ACF6-447B-ABF8-67A22C91D71F}" dt="2020-04-20T03:24:34.282" v="7832" actId="1076"/>
          <ac:spMkLst>
            <pc:docMk/>
            <pc:sldMk cId="1434910744" sldId="505"/>
            <ac:spMk id="12" creationId="{F831B35C-26D5-4DCE-80E1-3FD115C91769}"/>
          </ac:spMkLst>
        </pc:spChg>
        <pc:spChg chg="add mod">
          <ac:chgData name="Phyllipe Lima" userId="afbdb2a7827722fd" providerId="LiveId" clId="{82E1467B-ACF6-447B-ABF8-67A22C91D71F}" dt="2020-04-20T03:24:36.922" v="7833" actId="1076"/>
          <ac:spMkLst>
            <pc:docMk/>
            <pc:sldMk cId="1434910744" sldId="505"/>
            <ac:spMk id="13" creationId="{84949441-82B5-4103-AA97-FB984D8671BA}"/>
          </ac:spMkLst>
        </pc:spChg>
        <pc:picChg chg="del">
          <ac:chgData name="Phyllipe Lima" userId="afbdb2a7827722fd" providerId="LiveId" clId="{82E1467B-ACF6-447B-ABF8-67A22C91D71F}" dt="2020-04-20T03:22:13.112" v="7393" actId="478"/>
          <ac:picMkLst>
            <pc:docMk/>
            <pc:sldMk cId="1434910744" sldId="505"/>
            <ac:picMk id="3" creationId="{80962F83-B6A2-43AF-B20D-1C29C4825686}"/>
          </ac:picMkLst>
        </pc:picChg>
        <pc:picChg chg="add mod">
          <ac:chgData name="Phyllipe Lima" userId="afbdb2a7827722fd" providerId="LiveId" clId="{82E1467B-ACF6-447B-ABF8-67A22C91D71F}" dt="2020-04-20T03:24:34.282" v="7832" actId="1076"/>
          <ac:picMkLst>
            <pc:docMk/>
            <pc:sldMk cId="1434910744" sldId="505"/>
            <ac:picMk id="4" creationId="{6FAFBCE6-96AF-4E7A-B772-CEA6BA357E9B}"/>
          </ac:picMkLst>
        </pc:picChg>
      </pc:sldChg>
      <pc:sldChg chg="addSp delSp modSp add mod delAnim modAnim">
        <pc:chgData name="Phyllipe Lima" userId="afbdb2a7827722fd" providerId="LiveId" clId="{82E1467B-ACF6-447B-ABF8-67A22C91D71F}" dt="2020-04-20T03:28:15.765" v="8066"/>
        <pc:sldMkLst>
          <pc:docMk/>
          <pc:sldMk cId="320858816" sldId="506"/>
        </pc:sldMkLst>
        <pc:spChg chg="mod">
          <ac:chgData name="Phyllipe Lima" userId="afbdb2a7827722fd" providerId="LiveId" clId="{82E1467B-ACF6-447B-ABF8-67A22C91D71F}" dt="2020-04-20T03:25:46.309" v="7965" actId="20577"/>
          <ac:spMkLst>
            <pc:docMk/>
            <pc:sldMk cId="320858816" sldId="506"/>
            <ac:spMk id="10" creationId="{D83434FD-3A00-4102-8EF2-EA2527AEDF78}"/>
          </ac:spMkLst>
        </pc:spChg>
        <pc:spChg chg="add del">
          <ac:chgData name="Phyllipe Lima" userId="afbdb2a7827722fd" providerId="LiveId" clId="{82E1467B-ACF6-447B-ABF8-67A22C91D71F}" dt="2020-04-20T03:28:15.765" v="8066"/>
          <ac:spMkLst>
            <pc:docMk/>
            <pc:sldMk cId="320858816" sldId="506"/>
            <ac:spMk id="11" creationId="{A2CB812F-972C-435D-9EA2-0A3CC59C2AF5}"/>
          </ac:spMkLst>
        </pc:spChg>
        <pc:spChg chg="del">
          <ac:chgData name="Phyllipe Lima" userId="afbdb2a7827722fd" providerId="LiveId" clId="{82E1467B-ACF6-447B-ABF8-67A22C91D71F}" dt="2020-04-20T03:24:50.878" v="7836" actId="478"/>
          <ac:spMkLst>
            <pc:docMk/>
            <pc:sldMk cId="320858816" sldId="506"/>
            <ac:spMk id="12" creationId="{F831B35C-26D5-4DCE-80E1-3FD115C91769}"/>
          </ac:spMkLst>
        </pc:spChg>
        <pc:spChg chg="del">
          <ac:chgData name="Phyllipe Lima" userId="afbdb2a7827722fd" providerId="LiveId" clId="{82E1467B-ACF6-447B-ABF8-67A22C91D71F}" dt="2020-04-20T03:25:48.610" v="7966" actId="478"/>
          <ac:spMkLst>
            <pc:docMk/>
            <pc:sldMk cId="320858816" sldId="506"/>
            <ac:spMk id="13" creationId="{84949441-82B5-4103-AA97-FB984D8671BA}"/>
          </ac:spMkLst>
        </pc:spChg>
        <pc:picChg chg="del">
          <ac:chgData name="Phyllipe Lima" userId="afbdb2a7827722fd" providerId="LiveId" clId="{82E1467B-ACF6-447B-ABF8-67A22C91D71F}" dt="2020-04-20T03:24:49.997" v="7835" actId="478"/>
          <ac:picMkLst>
            <pc:docMk/>
            <pc:sldMk cId="320858816" sldId="506"/>
            <ac:picMk id="4" creationId="{6FAFBCE6-96AF-4E7A-B772-CEA6BA357E9B}"/>
          </ac:picMkLst>
        </pc:picChg>
      </pc:sldChg>
      <pc:sldChg chg="addSp modSp add mod modAnim">
        <pc:chgData name="Phyllipe Lima" userId="afbdb2a7827722fd" providerId="LiveId" clId="{82E1467B-ACF6-447B-ABF8-67A22C91D71F}" dt="2020-04-20T03:33:16.141" v="8526" actId="20577"/>
        <pc:sldMkLst>
          <pc:docMk/>
          <pc:sldMk cId="2268130892" sldId="507"/>
        </pc:sldMkLst>
        <pc:spChg chg="mod">
          <ac:chgData name="Phyllipe Lima" userId="afbdb2a7827722fd" providerId="LiveId" clId="{82E1467B-ACF6-447B-ABF8-67A22C91D71F}" dt="2020-04-20T03:33:16.141" v="8526" actId="20577"/>
          <ac:spMkLst>
            <pc:docMk/>
            <pc:sldMk cId="2268130892" sldId="507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3:26:41.502" v="8054" actId="20577"/>
          <ac:spMkLst>
            <pc:docMk/>
            <pc:sldMk cId="2268130892" sldId="507"/>
            <ac:spMk id="10" creationId="{D83434FD-3A00-4102-8EF2-EA2527AEDF78}"/>
          </ac:spMkLst>
        </pc:spChg>
        <pc:spChg chg="add mod">
          <ac:chgData name="Phyllipe Lima" userId="afbdb2a7827722fd" providerId="LiveId" clId="{82E1467B-ACF6-447B-ABF8-67A22C91D71F}" dt="2020-04-20T03:28:59.022" v="8120" actId="114"/>
          <ac:spMkLst>
            <pc:docMk/>
            <pc:sldMk cId="2268130892" sldId="507"/>
            <ac:spMk id="11" creationId="{1C05E830-116F-4924-AFD5-2268982F09B3}"/>
          </ac:spMkLst>
        </pc:spChg>
        <pc:picChg chg="add mod modCrop">
          <ac:chgData name="Phyllipe Lima" userId="afbdb2a7827722fd" providerId="LiveId" clId="{82E1467B-ACF6-447B-ABF8-67A22C91D71F}" dt="2020-04-20T03:28:07.136" v="8063" actId="1076"/>
          <ac:picMkLst>
            <pc:docMk/>
            <pc:sldMk cId="2268130892" sldId="507"/>
            <ac:picMk id="3" creationId="{A54AD5A4-C54E-4FBD-B68D-585D88732487}"/>
          </ac:picMkLst>
        </pc:picChg>
        <pc:picChg chg="add mod modCrop">
          <ac:chgData name="Phyllipe Lima" userId="afbdb2a7827722fd" providerId="LiveId" clId="{82E1467B-ACF6-447B-ABF8-67A22C91D71F}" dt="2020-04-20T03:28:09.452" v="8064" actId="1076"/>
          <ac:picMkLst>
            <pc:docMk/>
            <pc:sldMk cId="2268130892" sldId="507"/>
            <ac:picMk id="4" creationId="{70857348-B8F4-4E11-9BBE-A4A2619C4E9F}"/>
          </ac:picMkLst>
        </pc:picChg>
      </pc:sldChg>
      <pc:sldChg chg="delSp modSp add mod modAnim">
        <pc:chgData name="Phyllipe Lima" userId="afbdb2a7827722fd" providerId="LiveId" clId="{82E1467B-ACF6-447B-ABF8-67A22C91D71F}" dt="2020-04-20T03:33:20.299" v="8527"/>
        <pc:sldMkLst>
          <pc:docMk/>
          <pc:sldMk cId="4143148107" sldId="508"/>
        </pc:sldMkLst>
        <pc:spChg chg="mod">
          <ac:chgData name="Phyllipe Lima" userId="afbdb2a7827722fd" providerId="LiveId" clId="{82E1467B-ACF6-447B-ABF8-67A22C91D71F}" dt="2020-04-20T03:33:20.299" v="8527"/>
          <ac:spMkLst>
            <pc:docMk/>
            <pc:sldMk cId="4143148107" sldId="508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3:31:54.589" v="8481" actId="20577"/>
          <ac:spMkLst>
            <pc:docMk/>
            <pc:sldMk cId="4143148107" sldId="508"/>
            <ac:spMk id="10" creationId="{D83434FD-3A00-4102-8EF2-EA2527AEDF78}"/>
          </ac:spMkLst>
        </pc:spChg>
        <pc:spChg chg="del mod">
          <ac:chgData name="Phyllipe Lima" userId="afbdb2a7827722fd" providerId="LiveId" clId="{82E1467B-ACF6-447B-ABF8-67A22C91D71F}" dt="2020-04-20T03:29:26.009" v="8125" actId="478"/>
          <ac:spMkLst>
            <pc:docMk/>
            <pc:sldMk cId="4143148107" sldId="508"/>
            <ac:spMk id="11" creationId="{1C05E830-116F-4924-AFD5-2268982F09B3}"/>
          </ac:spMkLst>
        </pc:spChg>
        <pc:picChg chg="del">
          <ac:chgData name="Phyllipe Lima" userId="afbdb2a7827722fd" providerId="LiveId" clId="{82E1467B-ACF6-447B-ABF8-67A22C91D71F}" dt="2020-04-20T03:29:22.630" v="8123" actId="478"/>
          <ac:picMkLst>
            <pc:docMk/>
            <pc:sldMk cId="4143148107" sldId="508"/>
            <ac:picMk id="3" creationId="{A54AD5A4-C54E-4FBD-B68D-585D88732487}"/>
          </ac:picMkLst>
        </pc:picChg>
        <pc:picChg chg="del">
          <ac:chgData name="Phyllipe Lima" userId="afbdb2a7827722fd" providerId="LiveId" clId="{82E1467B-ACF6-447B-ABF8-67A22C91D71F}" dt="2020-04-20T03:29:21.300" v="8122" actId="478"/>
          <ac:picMkLst>
            <pc:docMk/>
            <pc:sldMk cId="4143148107" sldId="508"/>
            <ac:picMk id="4" creationId="{70857348-B8F4-4E11-9BBE-A4A2619C4E9F}"/>
          </ac:picMkLst>
        </pc:picChg>
      </pc:sldChg>
      <pc:sldChg chg="modSp add mod modAnim">
        <pc:chgData name="Phyllipe Lima" userId="afbdb2a7827722fd" providerId="LiveId" clId="{82E1467B-ACF6-447B-ABF8-67A22C91D71F}" dt="2020-04-20T04:00:30.930" v="9526" actId="1076"/>
        <pc:sldMkLst>
          <pc:docMk/>
          <pc:sldMk cId="2365859724" sldId="509"/>
        </pc:sldMkLst>
        <pc:spChg chg="mod">
          <ac:chgData name="Phyllipe Lima" userId="afbdb2a7827722fd" providerId="LiveId" clId="{82E1467B-ACF6-447B-ABF8-67A22C91D71F}" dt="2020-04-20T04:00:26.549" v="9525" actId="1076"/>
          <ac:spMkLst>
            <pc:docMk/>
            <pc:sldMk cId="2365859724" sldId="509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4:00:30.930" v="9526" actId="1076"/>
          <ac:spMkLst>
            <pc:docMk/>
            <pc:sldMk cId="2365859724" sldId="509"/>
            <ac:spMk id="10" creationId="{D83434FD-3A00-4102-8EF2-EA2527AEDF78}"/>
          </ac:spMkLst>
        </pc:spChg>
      </pc:sldChg>
    </pc:docChg>
  </pc:docChgLst>
  <pc:docChgLst>
    <pc:chgData name="Phyllipe Lima" userId="afbdb2a7827722fd" providerId="LiveId" clId="{2249481E-2F26-E34C-8D4A-1CF81697D60D}"/>
    <pc:docChg chg="undo custSel addSld delSld modSld">
      <pc:chgData name="Phyllipe Lima" userId="afbdb2a7827722fd" providerId="LiveId" clId="{2249481E-2F26-E34C-8D4A-1CF81697D60D}" dt="2020-07-09T00:37:00.581" v="160"/>
      <pc:docMkLst>
        <pc:docMk/>
      </pc:docMkLst>
      <pc:sldChg chg="delSp add setBg delDesignElem">
        <pc:chgData name="Phyllipe Lima" userId="afbdb2a7827722fd" providerId="LiveId" clId="{2249481E-2F26-E34C-8D4A-1CF81697D60D}" dt="2020-07-09T00:24:45.666" v="127"/>
        <pc:sldMkLst>
          <pc:docMk/>
          <pc:sldMk cId="594058921" sldId="256"/>
        </pc:sldMkLst>
        <pc:spChg chg="del">
          <ac:chgData name="Phyllipe Lima" userId="afbdb2a7827722fd" providerId="LiveId" clId="{2249481E-2F26-E34C-8D4A-1CF81697D60D}" dt="2020-07-09T00:24:45.666" v="127"/>
          <ac:spMkLst>
            <pc:docMk/>
            <pc:sldMk cId="594058921" sldId="256"/>
            <ac:spMk id="11" creationId="{6C2997EE-0889-44C3-AC0D-18F26AC9AAAB}"/>
          </ac:spMkLst>
        </pc:spChg>
      </pc:sldChg>
      <pc:sldChg chg="delSp modSp">
        <pc:chgData name="Phyllipe Lima" userId="afbdb2a7827722fd" providerId="LiveId" clId="{2249481E-2F26-E34C-8D4A-1CF81697D60D}" dt="2020-07-09T00:26:28.442" v="153" actId="14100"/>
        <pc:sldMkLst>
          <pc:docMk/>
          <pc:sldMk cId="1975627203" sldId="257"/>
        </pc:sldMkLst>
        <pc:spChg chg="mod">
          <ac:chgData name="Phyllipe Lima" userId="afbdb2a7827722fd" providerId="LiveId" clId="{2249481E-2F26-E34C-8D4A-1CF81697D60D}" dt="2020-07-09T00:26:28.442" v="153" actId="14100"/>
          <ac:spMkLst>
            <pc:docMk/>
            <pc:sldMk cId="1975627203" sldId="257"/>
            <ac:spMk id="2" creationId="{00000000-0000-0000-0000-000000000000}"/>
          </ac:spMkLst>
        </pc:spChg>
        <pc:picChg chg="del">
          <ac:chgData name="Phyllipe Lima" userId="afbdb2a7827722fd" providerId="LiveId" clId="{2249481E-2F26-E34C-8D4A-1CF81697D60D}" dt="2020-07-09T00:17:21.583" v="67" actId="478"/>
          <ac:picMkLst>
            <pc:docMk/>
            <pc:sldMk cId="1975627203" sldId="257"/>
            <ac:picMk id="6" creationId="{83A484EB-E316-4788-9A29-1E9E278E486E}"/>
          </ac:picMkLst>
        </pc:picChg>
      </pc:sldChg>
      <pc:sldChg chg="add setBg">
        <pc:chgData name="Phyllipe Lima" userId="afbdb2a7827722fd" providerId="LiveId" clId="{2249481E-2F26-E34C-8D4A-1CF81697D60D}" dt="2020-07-09T00:24:45.666" v="127"/>
        <pc:sldMkLst>
          <pc:docMk/>
          <pc:sldMk cId="300088080" sldId="258"/>
        </pc:sldMkLst>
      </pc:sldChg>
      <pc:sldChg chg="delSp add setBg delDesignElem">
        <pc:chgData name="Phyllipe Lima" userId="afbdb2a7827722fd" providerId="LiveId" clId="{2249481E-2F26-E34C-8D4A-1CF81697D60D}" dt="2020-07-09T00:24:45.666" v="127"/>
        <pc:sldMkLst>
          <pc:docMk/>
          <pc:sldMk cId="512474449" sldId="259"/>
        </pc:sldMkLst>
        <pc:spChg chg="del">
          <ac:chgData name="Phyllipe Lima" userId="afbdb2a7827722fd" providerId="LiveId" clId="{2249481E-2F26-E34C-8D4A-1CF81697D60D}" dt="2020-07-09T00:24:45.666" v="127"/>
          <ac:spMkLst>
            <pc:docMk/>
            <pc:sldMk cId="512474449" sldId="259"/>
            <ac:spMk id="11" creationId="{6C2997EE-0889-44C3-AC0D-18F26AC9AAAB}"/>
          </ac:spMkLst>
        </pc:spChg>
      </pc:sldChg>
      <pc:sldChg chg="addSp delSp modSp del">
        <pc:chgData name="Phyllipe Lima" userId="afbdb2a7827722fd" providerId="LiveId" clId="{2249481E-2F26-E34C-8D4A-1CF81697D60D}" dt="2020-07-09T00:24:36.075" v="90" actId="2696"/>
        <pc:sldMkLst>
          <pc:docMk/>
          <pc:sldMk cId="1708451728" sldId="259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1708451728" sldId="259"/>
            <ac:spMk id="4" creationId="{AEE01558-9F0B-D448-A45A-F5B580AF05F1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1708451728" sldId="259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1708451728" sldId="259"/>
            <ac:spMk id="6" creationId="{3959E6A8-C362-429C-AC1C-5AE5D4AFD5EC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1708451728" sldId="259"/>
            <ac:spMk id="10" creationId="{3DBF7F82-9D49-7142-8DBF-3D65CA2A006B}"/>
          </ac:spMkLst>
        </pc:spChg>
      </pc:sldChg>
      <pc:sldChg chg="delSp add setBg delDesignElem">
        <pc:chgData name="Phyllipe Lima" userId="afbdb2a7827722fd" providerId="LiveId" clId="{2249481E-2F26-E34C-8D4A-1CF81697D60D}" dt="2020-07-09T00:24:45.666" v="127"/>
        <pc:sldMkLst>
          <pc:docMk/>
          <pc:sldMk cId="1632366433" sldId="260"/>
        </pc:sldMkLst>
        <pc:spChg chg="del">
          <ac:chgData name="Phyllipe Lima" userId="afbdb2a7827722fd" providerId="LiveId" clId="{2249481E-2F26-E34C-8D4A-1CF81697D60D}" dt="2020-07-09T00:24:45.666" v="127"/>
          <ac:spMkLst>
            <pc:docMk/>
            <pc:sldMk cId="1632366433" sldId="260"/>
            <ac:spMk id="11" creationId="{6C2997EE-0889-44C3-AC0D-18F26AC9AAAB}"/>
          </ac:spMkLst>
        </pc:spChg>
      </pc:sldChg>
      <pc:sldChg chg="addSp delSp modSp add del setBg delDesignElem">
        <pc:chgData name="Phyllipe Lima" userId="afbdb2a7827722fd" providerId="LiveId" clId="{2249481E-2F26-E34C-8D4A-1CF81697D60D}" dt="2020-07-09T00:26:32.031" v="154" actId="2696"/>
        <pc:sldMkLst>
          <pc:docMk/>
          <pc:sldMk cId="1721155774" sldId="261"/>
        </pc:sldMkLst>
        <pc:spChg chg="mod">
          <ac:chgData name="Phyllipe Lima" userId="afbdb2a7827722fd" providerId="LiveId" clId="{2249481E-2F26-E34C-8D4A-1CF81697D60D}" dt="2020-07-09T00:26:15.607" v="151" actId="14100"/>
          <ac:spMkLst>
            <pc:docMk/>
            <pc:sldMk cId="1721155774" sldId="261"/>
            <ac:spMk id="2" creationId="{0F99285D-879F-EF47-82A5-1D1E1BA099F4}"/>
          </ac:spMkLst>
        </pc:spChg>
        <pc:spChg chg="del">
          <ac:chgData name="Phyllipe Lima" userId="afbdb2a7827722fd" providerId="LiveId" clId="{2249481E-2F26-E34C-8D4A-1CF81697D60D}" dt="2020-07-09T00:26:00.299" v="139" actId="478"/>
          <ac:spMkLst>
            <pc:docMk/>
            <pc:sldMk cId="1721155774" sldId="261"/>
            <ac:spMk id="3" creationId="{C8FEACF3-2384-0F4C-B2C6-AD5636044F64}"/>
          </ac:spMkLst>
        </pc:spChg>
        <pc:spChg chg="add del mod">
          <ac:chgData name="Phyllipe Lima" userId="afbdb2a7827722fd" providerId="LiveId" clId="{2249481E-2F26-E34C-8D4A-1CF81697D60D}" dt="2020-07-09T00:26:02.566" v="140" actId="478"/>
          <ac:spMkLst>
            <pc:docMk/>
            <pc:sldMk cId="1721155774" sldId="261"/>
            <ac:spMk id="7" creationId="{8C87CD9D-CA40-4B40-9CB8-8B8D0E17A221}"/>
          </ac:spMkLst>
        </pc:spChg>
        <pc:spChg chg="del">
          <ac:chgData name="Phyllipe Lima" userId="afbdb2a7827722fd" providerId="LiveId" clId="{2249481E-2F26-E34C-8D4A-1CF81697D60D}" dt="2020-07-09T00:25:49.391" v="135"/>
          <ac:spMkLst>
            <pc:docMk/>
            <pc:sldMk cId="1721155774" sldId="261"/>
            <ac:spMk id="32" creationId="{41F18803-BE79-4916-AE6B-5DE238B367F0}"/>
          </ac:spMkLst>
        </pc:spChg>
        <pc:spChg chg="del">
          <ac:chgData name="Phyllipe Lima" userId="afbdb2a7827722fd" providerId="LiveId" clId="{2249481E-2F26-E34C-8D4A-1CF81697D60D}" dt="2020-07-09T00:25:49.391" v="135"/>
          <ac:spMkLst>
            <pc:docMk/>
            <pc:sldMk cId="1721155774" sldId="261"/>
            <ac:spMk id="33" creationId="{C15229F3-7A2E-4558-98FE-7A5F69409DCE}"/>
          </ac:spMkLst>
        </pc:spChg>
      </pc:sldChg>
      <pc:sldChg chg="delSp add setBg delDesignElem">
        <pc:chgData name="Phyllipe Lima" userId="afbdb2a7827722fd" providerId="LiveId" clId="{2249481E-2F26-E34C-8D4A-1CF81697D60D}" dt="2020-07-09T00:24:45.666" v="127"/>
        <pc:sldMkLst>
          <pc:docMk/>
          <pc:sldMk cId="2699782353" sldId="262"/>
        </pc:sldMkLst>
        <pc:spChg chg="del">
          <ac:chgData name="Phyllipe Lima" userId="afbdb2a7827722fd" providerId="LiveId" clId="{2249481E-2F26-E34C-8D4A-1CF81697D60D}" dt="2020-07-09T00:24:45.666" v="127"/>
          <ac:spMkLst>
            <pc:docMk/>
            <pc:sldMk cId="2699782353" sldId="262"/>
            <ac:spMk id="11" creationId="{6C2997EE-0889-44C3-AC0D-18F26AC9AAAB}"/>
          </ac:spMkLst>
        </pc:spChg>
      </pc:sldChg>
      <pc:sldChg chg="delSp add setBg delDesignElem">
        <pc:chgData name="Phyllipe Lima" userId="afbdb2a7827722fd" providerId="LiveId" clId="{2249481E-2F26-E34C-8D4A-1CF81697D60D}" dt="2020-07-09T00:24:45.666" v="127"/>
        <pc:sldMkLst>
          <pc:docMk/>
          <pc:sldMk cId="3714343440" sldId="263"/>
        </pc:sldMkLst>
        <pc:spChg chg="del">
          <ac:chgData name="Phyllipe Lima" userId="afbdb2a7827722fd" providerId="LiveId" clId="{2249481E-2F26-E34C-8D4A-1CF81697D60D}" dt="2020-07-09T00:24:45.666" v="127"/>
          <ac:spMkLst>
            <pc:docMk/>
            <pc:sldMk cId="3714343440" sldId="263"/>
            <ac:spMk id="11" creationId="{6C2997EE-0889-44C3-AC0D-18F26AC9AAAB}"/>
          </ac:spMkLst>
        </pc:spChg>
      </pc:sldChg>
      <pc:sldChg chg="add setBg">
        <pc:chgData name="Phyllipe Lima" userId="afbdb2a7827722fd" providerId="LiveId" clId="{2249481E-2F26-E34C-8D4A-1CF81697D60D}" dt="2020-07-09T00:24:45.666" v="127"/>
        <pc:sldMkLst>
          <pc:docMk/>
          <pc:sldMk cId="4133445047" sldId="264"/>
        </pc:sldMkLst>
      </pc:sldChg>
      <pc:sldChg chg="add setBg">
        <pc:chgData name="Phyllipe Lima" userId="afbdb2a7827722fd" providerId="LiveId" clId="{2249481E-2F26-E34C-8D4A-1CF81697D60D}" dt="2020-07-09T00:24:45.666" v="127"/>
        <pc:sldMkLst>
          <pc:docMk/>
          <pc:sldMk cId="1250486325" sldId="265"/>
        </pc:sldMkLst>
      </pc:sldChg>
      <pc:sldChg chg="add setBg">
        <pc:chgData name="Phyllipe Lima" userId="afbdb2a7827722fd" providerId="LiveId" clId="{2249481E-2F26-E34C-8D4A-1CF81697D60D}" dt="2020-07-09T00:24:45.666" v="127"/>
        <pc:sldMkLst>
          <pc:docMk/>
          <pc:sldMk cId="1110133850" sldId="266"/>
        </pc:sldMkLst>
      </pc:sldChg>
      <pc:sldChg chg="add setBg">
        <pc:chgData name="Phyllipe Lima" userId="afbdb2a7827722fd" providerId="LiveId" clId="{2249481E-2F26-E34C-8D4A-1CF81697D60D}" dt="2020-07-09T00:24:45.666" v="127"/>
        <pc:sldMkLst>
          <pc:docMk/>
          <pc:sldMk cId="384457489" sldId="267"/>
        </pc:sldMkLst>
      </pc:sldChg>
      <pc:sldChg chg="delSp add setBg delDesignElem">
        <pc:chgData name="Phyllipe Lima" userId="afbdb2a7827722fd" providerId="LiveId" clId="{2249481E-2F26-E34C-8D4A-1CF81697D60D}" dt="2020-07-09T00:24:45.666" v="127"/>
        <pc:sldMkLst>
          <pc:docMk/>
          <pc:sldMk cId="2870434410" sldId="268"/>
        </pc:sldMkLst>
        <pc:spChg chg="del">
          <ac:chgData name="Phyllipe Lima" userId="afbdb2a7827722fd" providerId="LiveId" clId="{2249481E-2F26-E34C-8D4A-1CF81697D60D}" dt="2020-07-09T00:24:45.666" v="127"/>
          <ac:spMkLst>
            <pc:docMk/>
            <pc:sldMk cId="2870434410" sldId="268"/>
            <ac:spMk id="11" creationId="{6C2997EE-0889-44C3-AC0D-18F26AC9AAAB}"/>
          </ac:spMkLst>
        </pc:spChg>
      </pc:sldChg>
      <pc:sldChg chg="delSp add setBg delDesignElem">
        <pc:chgData name="Phyllipe Lima" userId="afbdb2a7827722fd" providerId="LiveId" clId="{2249481E-2F26-E34C-8D4A-1CF81697D60D}" dt="2020-07-09T00:24:45.666" v="127"/>
        <pc:sldMkLst>
          <pc:docMk/>
          <pc:sldMk cId="3713424369" sldId="269"/>
        </pc:sldMkLst>
        <pc:spChg chg="del">
          <ac:chgData name="Phyllipe Lima" userId="afbdb2a7827722fd" providerId="LiveId" clId="{2249481E-2F26-E34C-8D4A-1CF81697D60D}" dt="2020-07-09T00:24:45.666" v="127"/>
          <ac:spMkLst>
            <pc:docMk/>
            <pc:sldMk cId="3713424369" sldId="269"/>
            <ac:spMk id="11" creationId="{6C2997EE-0889-44C3-AC0D-18F26AC9AAAB}"/>
          </ac:spMkLst>
        </pc:spChg>
      </pc:sldChg>
      <pc:sldChg chg="delSp add setBg delDesignElem">
        <pc:chgData name="Phyllipe Lima" userId="afbdb2a7827722fd" providerId="LiveId" clId="{2249481E-2F26-E34C-8D4A-1CF81697D60D}" dt="2020-07-09T00:24:45.666" v="127"/>
        <pc:sldMkLst>
          <pc:docMk/>
          <pc:sldMk cId="2292777592" sldId="270"/>
        </pc:sldMkLst>
        <pc:spChg chg="del">
          <ac:chgData name="Phyllipe Lima" userId="afbdb2a7827722fd" providerId="LiveId" clId="{2249481E-2F26-E34C-8D4A-1CF81697D60D}" dt="2020-07-09T00:24:45.666" v="127"/>
          <ac:spMkLst>
            <pc:docMk/>
            <pc:sldMk cId="2292777592" sldId="270"/>
            <ac:spMk id="11" creationId="{6C2997EE-0889-44C3-AC0D-18F26AC9AAAB}"/>
          </ac:spMkLst>
        </pc:spChg>
      </pc:sldChg>
      <pc:sldChg chg="delSp add setBg delDesignElem">
        <pc:chgData name="Phyllipe Lima" userId="afbdb2a7827722fd" providerId="LiveId" clId="{2249481E-2F26-E34C-8D4A-1CF81697D60D}" dt="2020-07-09T00:24:45.666" v="127"/>
        <pc:sldMkLst>
          <pc:docMk/>
          <pc:sldMk cId="1482402446" sldId="272"/>
        </pc:sldMkLst>
        <pc:spChg chg="del">
          <ac:chgData name="Phyllipe Lima" userId="afbdb2a7827722fd" providerId="LiveId" clId="{2249481E-2F26-E34C-8D4A-1CF81697D60D}" dt="2020-07-09T00:24:45.666" v="127"/>
          <ac:spMkLst>
            <pc:docMk/>
            <pc:sldMk cId="1482402446" sldId="272"/>
            <ac:spMk id="11" creationId="{6C2997EE-0889-44C3-AC0D-18F26AC9AAAB}"/>
          </ac:spMkLst>
        </pc:spChg>
      </pc:sldChg>
      <pc:sldChg chg="delSp add setBg delDesignElem">
        <pc:chgData name="Phyllipe Lima" userId="afbdb2a7827722fd" providerId="LiveId" clId="{2249481E-2F26-E34C-8D4A-1CF81697D60D}" dt="2020-07-09T00:24:45.666" v="127"/>
        <pc:sldMkLst>
          <pc:docMk/>
          <pc:sldMk cId="4082388420" sldId="273"/>
        </pc:sldMkLst>
        <pc:spChg chg="del">
          <ac:chgData name="Phyllipe Lima" userId="afbdb2a7827722fd" providerId="LiveId" clId="{2249481E-2F26-E34C-8D4A-1CF81697D60D}" dt="2020-07-09T00:24:45.666" v="127"/>
          <ac:spMkLst>
            <pc:docMk/>
            <pc:sldMk cId="4082388420" sldId="273"/>
            <ac:spMk id="11" creationId="{6C2997EE-0889-44C3-AC0D-18F26AC9AAAB}"/>
          </ac:spMkLst>
        </pc:spChg>
      </pc:sldChg>
      <pc:sldChg chg="delSp add setBg delDesignElem">
        <pc:chgData name="Phyllipe Lima" userId="afbdb2a7827722fd" providerId="LiveId" clId="{2249481E-2F26-E34C-8D4A-1CF81697D60D}" dt="2020-07-09T00:24:45.666" v="127"/>
        <pc:sldMkLst>
          <pc:docMk/>
          <pc:sldMk cId="2010059622" sldId="274"/>
        </pc:sldMkLst>
        <pc:spChg chg="del">
          <ac:chgData name="Phyllipe Lima" userId="afbdb2a7827722fd" providerId="LiveId" clId="{2249481E-2F26-E34C-8D4A-1CF81697D60D}" dt="2020-07-09T00:24:45.666" v="127"/>
          <ac:spMkLst>
            <pc:docMk/>
            <pc:sldMk cId="2010059622" sldId="274"/>
            <ac:spMk id="11" creationId="{6C2997EE-0889-44C3-AC0D-18F26AC9AAAB}"/>
          </ac:spMkLst>
        </pc:spChg>
      </pc:sldChg>
      <pc:sldChg chg="add">
        <pc:chgData name="Phyllipe Lima" userId="afbdb2a7827722fd" providerId="LiveId" clId="{2249481E-2F26-E34C-8D4A-1CF81697D60D}" dt="2020-07-09T00:24:45.666" v="127"/>
        <pc:sldMkLst>
          <pc:docMk/>
          <pc:sldMk cId="3512136886" sldId="276"/>
        </pc:sldMkLst>
      </pc:sldChg>
      <pc:sldChg chg="delSp add setBg delDesignElem">
        <pc:chgData name="Phyllipe Lima" userId="afbdb2a7827722fd" providerId="LiveId" clId="{2249481E-2F26-E34C-8D4A-1CF81697D60D}" dt="2020-07-09T00:24:45.666" v="127"/>
        <pc:sldMkLst>
          <pc:docMk/>
          <pc:sldMk cId="2428962430" sldId="277"/>
        </pc:sldMkLst>
        <pc:spChg chg="del">
          <ac:chgData name="Phyllipe Lima" userId="afbdb2a7827722fd" providerId="LiveId" clId="{2249481E-2F26-E34C-8D4A-1CF81697D60D}" dt="2020-07-09T00:24:45.666" v="127"/>
          <ac:spMkLst>
            <pc:docMk/>
            <pc:sldMk cId="2428962430" sldId="277"/>
            <ac:spMk id="11" creationId="{6C2997EE-0889-44C3-AC0D-18F26AC9AAAB}"/>
          </ac:spMkLst>
        </pc:spChg>
      </pc:sldChg>
      <pc:sldChg chg="delSp add setBg delDesignElem">
        <pc:chgData name="Phyllipe Lima" userId="afbdb2a7827722fd" providerId="LiveId" clId="{2249481E-2F26-E34C-8D4A-1CF81697D60D}" dt="2020-07-09T00:24:45.666" v="127"/>
        <pc:sldMkLst>
          <pc:docMk/>
          <pc:sldMk cId="2736531548" sldId="278"/>
        </pc:sldMkLst>
        <pc:spChg chg="del">
          <ac:chgData name="Phyllipe Lima" userId="afbdb2a7827722fd" providerId="LiveId" clId="{2249481E-2F26-E34C-8D4A-1CF81697D60D}" dt="2020-07-09T00:24:45.666" v="127"/>
          <ac:spMkLst>
            <pc:docMk/>
            <pc:sldMk cId="2736531548" sldId="278"/>
            <ac:spMk id="11" creationId="{6C2997EE-0889-44C3-AC0D-18F26AC9AAAB}"/>
          </ac:spMkLst>
        </pc:spChg>
      </pc:sldChg>
      <pc:sldChg chg="delSp add setBg delDesignElem">
        <pc:chgData name="Phyllipe Lima" userId="afbdb2a7827722fd" providerId="LiveId" clId="{2249481E-2F26-E34C-8D4A-1CF81697D60D}" dt="2020-07-09T00:24:45.666" v="127"/>
        <pc:sldMkLst>
          <pc:docMk/>
          <pc:sldMk cId="2849021177" sldId="279"/>
        </pc:sldMkLst>
        <pc:spChg chg="del">
          <ac:chgData name="Phyllipe Lima" userId="afbdb2a7827722fd" providerId="LiveId" clId="{2249481E-2F26-E34C-8D4A-1CF81697D60D}" dt="2020-07-09T00:24:45.666" v="127"/>
          <ac:spMkLst>
            <pc:docMk/>
            <pc:sldMk cId="2849021177" sldId="279"/>
            <ac:spMk id="11" creationId="{6C2997EE-0889-44C3-AC0D-18F26AC9AAAB}"/>
          </ac:spMkLst>
        </pc:spChg>
      </pc:sldChg>
      <pc:sldChg chg="delSp add setBg delDesignElem">
        <pc:chgData name="Phyllipe Lima" userId="afbdb2a7827722fd" providerId="LiveId" clId="{2249481E-2F26-E34C-8D4A-1CF81697D60D}" dt="2020-07-09T00:24:45.666" v="127"/>
        <pc:sldMkLst>
          <pc:docMk/>
          <pc:sldMk cId="2514192459" sldId="280"/>
        </pc:sldMkLst>
        <pc:spChg chg="del">
          <ac:chgData name="Phyllipe Lima" userId="afbdb2a7827722fd" providerId="LiveId" clId="{2249481E-2F26-E34C-8D4A-1CF81697D60D}" dt="2020-07-09T00:24:45.666" v="127"/>
          <ac:spMkLst>
            <pc:docMk/>
            <pc:sldMk cId="2514192459" sldId="280"/>
            <ac:spMk id="11" creationId="{6C2997EE-0889-44C3-AC0D-18F26AC9AAAB}"/>
          </ac:spMkLst>
        </pc:spChg>
      </pc:sldChg>
      <pc:sldChg chg="add">
        <pc:chgData name="Phyllipe Lima" userId="afbdb2a7827722fd" providerId="LiveId" clId="{2249481E-2F26-E34C-8D4A-1CF81697D60D}" dt="2020-07-09T00:24:45.666" v="127"/>
        <pc:sldMkLst>
          <pc:docMk/>
          <pc:sldMk cId="3419289077" sldId="281"/>
        </pc:sldMkLst>
      </pc:sldChg>
      <pc:sldChg chg="add">
        <pc:chgData name="Phyllipe Lima" userId="afbdb2a7827722fd" providerId="LiveId" clId="{2249481E-2F26-E34C-8D4A-1CF81697D60D}" dt="2020-07-09T00:24:45.666" v="127"/>
        <pc:sldMkLst>
          <pc:docMk/>
          <pc:sldMk cId="683723825" sldId="282"/>
        </pc:sldMkLst>
      </pc:sldChg>
      <pc:sldChg chg="add">
        <pc:chgData name="Phyllipe Lima" userId="afbdb2a7827722fd" providerId="LiveId" clId="{2249481E-2F26-E34C-8D4A-1CF81697D60D}" dt="2020-07-09T00:24:45.666" v="127"/>
        <pc:sldMkLst>
          <pc:docMk/>
          <pc:sldMk cId="1263650788" sldId="283"/>
        </pc:sldMkLst>
      </pc:sldChg>
      <pc:sldChg chg="add">
        <pc:chgData name="Phyllipe Lima" userId="afbdb2a7827722fd" providerId="LiveId" clId="{2249481E-2F26-E34C-8D4A-1CF81697D60D}" dt="2020-07-09T00:24:45.666" v="127"/>
        <pc:sldMkLst>
          <pc:docMk/>
          <pc:sldMk cId="3942078311" sldId="285"/>
        </pc:sldMkLst>
      </pc:sldChg>
      <pc:sldChg chg="addSp delSp modSp add">
        <pc:chgData name="Phyllipe Lima" userId="afbdb2a7827722fd" providerId="LiveId" clId="{2249481E-2F26-E34C-8D4A-1CF81697D60D}" dt="2020-07-09T00:36:52.957" v="159"/>
        <pc:sldMkLst>
          <pc:docMk/>
          <pc:sldMk cId="3279812325" sldId="286"/>
        </pc:sldMkLst>
        <pc:spChg chg="add del mod">
          <ac:chgData name="Phyllipe Lima" userId="afbdb2a7827722fd" providerId="LiveId" clId="{2249481E-2F26-E34C-8D4A-1CF81697D60D}" dt="2020-07-09T00:36:52.957" v="159"/>
          <ac:spMkLst>
            <pc:docMk/>
            <pc:sldMk cId="3279812325" sldId="286"/>
            <ac:spMk id="3" creationId="{573F7177-5310-3845-9E3F-B3E78281A593}"/>
          </ac:spMkLst>
        </pc:spChg>
      </pc:sldChg>
      <pc:sldChg chg="add del">
        <pc:chgData name="Phyllipe Lima" userId="afbdb2a7827722fd" providerId="LiveId" clId="{2249481E-2F26-E34C-8D4A-1CF81697D60D}" dt="2020-07-09T00:25:16.917" v="128" actId="2696"/>
        <pc:sldMkLst>
          <pc:docMk/>
          <pc:sldMk cId="3331178614" sldId="287"/>
        </pc:sldMkLst>
      </pc:sldChg>
      <pc:sldChg chg="addSp delSp modSp del">
        <pc:chgData name="Phyllipe Lima" userId="afbdb2a7827722fd" providerId="LiveId" clId="{2249481E-2F26-E34C-8D4A-1CF81697D60D}" dt="2020-07-09T00:23:25.315" v="73" actId="2696"/>
        <pc:sldMkLst>
          <pc:docMk/>
          <pc:sldMk cId="1792216109" sldId="304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1792216109" sldId="304"/>
            <ac:spMk id="4" creationId="{3C250399-01A8-4A4E-938E-925406410F5B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1792216109" sldId="304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1792216109" sldId="304"/>
            <ac:spMk id="6" creationId="{3959E6A8-C362-429C-AC1C-5AE5D4AFD5EC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1792216109" sldId="304"/>
            <ac:spMk id="10" creationId="{8B44EA44-7447-5B43-BA05-C417351EDC7B}"/>
          </ac:spMkLst>
        </pc:spChg>
      </pc:sldChg>
      <pc:sldChg chg="addSp delSp modSp del">
        <pc:chgData name="Phyllipe Lima" userId="afbdb2a7827722fd" providerId="LiveId" clId="{2249481E-2F26-E34C-8D4A-1CF81697D60D}" dt="2020-07-09T00:23:27.207" v="74" actId="2696"/>
        <pc:sldMkLst>
          <pc:docMk/>
          <pc:sldMk cId="3771346874" sldId="418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3771346874" sldId="418"/>
            <ac:spMk id="3" creationId="{7E0F1E1F-035E-4A4F-90A2-A020CB32DF39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3771346874" sldId="418"/>
            <ac:spMk id="4" creationId="{F83DC933-12F7-2F47-9B5D-3FB409F72D1E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3771346874" sldId="418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3771346874" sldId="418"/>
            <ac:spMk id="6" creationId="{3959E6A8-C362-429C-AC1C-5AE5D4AFD5EC}"/>
          </ac:spMkLst>
        </pc:spChg>
      </pc:sldChg>
      <pc:sldChg chg="addSp delSp modSp del">
        <pc:chgData name="Phyllipe Lima" userId="afbdb2a7827722fd" providerId="LiveId" clId="{2249481E-2F26-E34C-8D4A-1CF81697D60D}" dt="2020-07-09T00:24:37.454" v="92" actId="2696"/>
        <pc:sldMkLst>
          <pc:docMk/>
          <pc:sldMk cId="3446036793" sldId="419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3446036793" sldId="419"/>
            <ac:spMk id="2" creationId="{69FE41A5-853A-4340-86B1-ECCF7C1F097D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3446036793" sldId="419"/>
            <ac:spMk id="3" creationId="{29BBD585-AA40-E74D-B697-95FCE05C32BE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3446036793" sldId="419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3446036793" sldId="419"/>
            <ac:spMk id="6" creationId="{3959E6A8-C362-429C-AC1C-5AE5D4AFD5EC}"/>
          </ac:spMkLst>
        </pc:spChg>
      </pc:sldChg>
      <pc:sldChg chg="addSp delSp modSp del">
        <pc:chgData name="Phyllipe Lima" userId="afbdb2a7827722fd" providerId="LiveId" clId="{2249481E-2F26-E34C-8D4A-1CF81697D60D}" dt="2020-07-09T00:24:37.048" v="91" actId="2696"/>
        <pc:sldMkLst>
          <pc:docMk/>
          <pc:sldMk cId="387221321" sldId="420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387221321" sldId="420"/>
            <ac:spMk id="2" creationId="{4529E181-51CE-4847-988B-189E084DE659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387221321" sldId="420"/>
            <ac:spMk id="4" creationId="{2C749693-9FA2-EB4D-84E8-2F17DCEEEFD2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387221321" sldId="420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387221321" sldId="420"/>
            <ac:spMk id="6" creationId="{3959E6A8-C362-429C-AC1C-5AE5D4AFD5EC}"/>
          </ac:spMkLst>
        </pc:spChg>
      </pc:sldChg>
      <pc:sldChg chg="addSp delSp modSp del">
        <pc:chgData name="Phyllipe Lima" userId="afbdb2a7827722fd" providerId="LiveId" clId="{2249481E-2F26-E34C-8D4A-1CF81697D60D}" dt="2020-07-09T00:24:38.035" v="94" actId="2696"/>
        <pc:sldMkLst>
          <pc:docMk/>
          <pc:sldMk cId="214910676" sldId="428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214910676" sldId="428"/>
            <ac:spMk id="4" creationId="{E82F051C-8DA4-B648-A60A-53563CE1F7F7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214910676" sldId="428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214910676" sldId="428"/>
            <ac:spMk id="6" creationId="{3959E6A8-C362-429C-AC1C-5AE5D4AFD5EC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214910676" sldId="428"/>
            <ac:spMk id="10" creationId="{87FF269C-13F5-DA40-8EF6-409FAAAAE5A4}"/>
          </ac:spMkLst>
        </pc:spChg>
      </pc:sldChg>
      <pc:sldChg chg="del">
        <pc:chgData name="Phyllipe Lima" userId="afbdb2a7827722fd" providerId="LiveId" clId="{2249481E-2F26-E34C-8D4A-1CF81697D60D}" dt="2020-07-09T00:23:20.651" v="71" actId="2696"/>
        <pc:sldMkLst>
          <pc:docMk/>
          <pc:sldMk cId="1671483140" sldId="483"/>
        </pc:sldMkLst>
      </pc:sldChg>
      <pc:sldChg chg="addSp delSp modSp del">
        <pc:chgData name="Phyllipe Lima" userId="afbdb2a7827722fd" providerId="LiveId" clId="{2249481E-2F26-E34C-8D4A-1CF81697D60D}" dt="2020-07-09T00:24:37.845" v="93" actId="2696"/>
        <pc:sldMkLst>
          <pc:docMk/>
          <pc:sldMk cId="3120706165" sldId="484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3120706165" sldId="484"/>
            <ac:spMk id="3" creationId="{31CB08C1-1B47-B941-A6DF-027055612EC7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3120706165" sldId="484"/>
            <ac:spMk id="4" creationId="{16B6D725-15B6-6C4D-ACC1-D579223F5E58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3120706165" sldId="484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3120706165" sldId="484"/>
            <ac:spMk id="6" creationId="{3959E6A8-C362-429C-AC1C-5AE5D4AFD5EC}"/>
          </ac:spMkLst>
        </pc:spChg>
      </pc:sldChg>
      <pc:sldChg chg="addSp delSp modSp del">
        <pc:chgData name="Phyllipe Lima" userId="afbdb2a7827722fd" providerId="LiveId" clId="{2249481E-2F26-E34C-8D4A-1CF81697D60D}" dt="2020-07-09T00:24:38.188" v="95" actId="2696"/>
        <pc:sldMkLst>
          <pc:docMk/>
          <pc:sldMk cId="129562909" sldId="485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129562909" sldId="485"/>
            <ac:spMk id="4" creationId="{9DB21E35-E686-1449-887D-2FB923F7E4C8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129562909" sldId="485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129562909" sldId="485"/>
            <ac:spMk id="6" creationId="{3959E6A8-C362-429C-AC1C-5AE5D4AFD5EC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129562909" sldId="485"/>
            <ac:spMk id="9" creationId="{7BE2F04E-387E-6844-AC94-A35A7111AB3D}"/>
          </ac:spMkLst>
        </pc:spChg>
      </pc:sldChg>
      <pc:sldChg chg="addSp delSp modSp del">
        <pc:chgData name="Phyllipe Lima" userId="afbdb2a7827722fd" providerId="LiveId" clId="{2249481E-2F26-E34C-8D4A-1CF81697D60D}" dt="2020-07-09T00:24:38.569" v="96" actId="2696"/>
        <pc:sldMkLst>
          <pc:docMk/>
          <pc:sldMk cId="3569439164" sldId="486"/>
        </pc:sldMkLst>
        <pc:spChg chg="del">
          <ac:chgData name="Phyllipe Lima" userId="afbdb2a7827722fd" providerId="LiveId" clId="{2249481E-2F26-E34C-8D4A-1CF81697D60D}" dt="2020-07-09T00:22:39.742" v="68"/>
          <ac:spMkLst>
            <pc:docMk/>
            <pc:sldMk cId="3569439164" sldId="486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3569439164" sldId="486"/>
            <ac:spMk id="6" creationId="{3959E6A8-C362-429C-AC1C-5AE5D4AFD5EC}"/>
          </ac:spMkLst>
        </pc:spChg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3569439164" sldId="486"/>
            <ac:spMk id="9" creationId="{7BD15C51-D020-BE45-921F-240234445AC6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3569439164" sldId="486"/>
            <ac:spMk id="10" creationId="{C620EFA9-EAA2-CF4B-9AFF-1172FA1DDBA9}"/>
          </ac:spMkLst>
        </pc:spChg>
      </pc:sldChg>
      <pc:sldChg chg="addSp delSp modSp del">
        <pc:chgData name="Phyllipe Lima" userId="afbdb2a7827722fd" providerId="LiveId" clId="{2249481E-2F26-E34C-8D4A-1CF81697D60D}" dt="2020-07-09T00:24:38.791" v="97" actId="2696"/>
        <pc:sldMkLst>
          <pc:docMk/>
          <pc:sldMk cId="893454286" sldId="487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893454286" sldId="487"/>
            <ac:spMk id="4" creationId="{AC146B93-95A9-4444-965C-AB69B45F156B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893454286" sldId="487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893454286" sldId="487"/>
            <ac:spMk id="6" creationId="{3959E6A8-C362-429C-AC1C-5AE5D4AFD5EC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893454286" sldId="487"/>
            <ac:spMk id="10" creationId="{E08688F7-B980-6749-8E3C-C23A5F091116}"/>
          </ac:spMkLst>
        </pc:spChg>
      </pc:sldChg>
      <pc:sldChg chg="addSp delSp modSp del">
        <pc:chgData name="Phyllipe Lima" userId="afbdb2a7827722fd" providerId="LiveId" clId="{2249481E-2F26-E34C-8D4A-1CF81697D60D}" dt="2020-07-09T00:24:38.903" v="98" actId="2696"/>
        <pc:sldMkLst>
          <pc:docMk/>
          <pc:sldMk cId="1529101831" sldId="488"/>
        </pc:sldMkLst>
        <pc:spChg chg="del">
          <ac:chgData name="Phyllipe Lima" userId="afbdb2a7827722fd" providerId="LiveId" clId="{2249481E-2F26-E34C-8D4A-1CF81697D60D}" dt="2020-07-09T00:22:39.742" v="68"/>
          <ac:spMkLst>
            <pc:docMk/>
            <pc:sldMk cId="1529101831" sldId="488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1529101831" sldId="488"/>
            <ac:spMk id="6" creationId="{3959E6A8-C362-429C-AC1C-5AE5D4AFD5EC}"/>
          </ac:spMkLst>
        </pc:spChg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1529101831" sldId="488"/>
            <ac:spMk id="9" creationId="{CA4DB74F-23D6-E042-9FE3-32FA75253945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1529101831" sldId="488"/>
            <ac:spMk id="10" creationId="{E3AD985D-D9EA-8B40-9056-2A5FBC597EE8}"/>
          </ac:spMkLst>
        </pc:spChg>
      </pc:sldChg>
      <pc:sldChg chg="addSp delSp modSp del">
        <pc:chgData name="Phyllipe Lima" userId="afbdb2a7827722fd" providerId="LiveId" clId="{2249481E-2F26-E34C-8D4A-1CF81697D60D}" dt="2020-07-09T00:24:39.373" v="99" actId="2696"/>
        <pc:sldMkLst>
          <pc:docMk/>
          <pc:sldMk cId="4231870823" sldId="489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4231870823" sldId="489"/>
            <ac:spMk id="2" creationId="{1DABAE6E-3E00-A145-8AE4-EF74E6C50941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4231870823" sldId="489"/>
            <ac:spMk id="4" creationId="{0F9BECBF-FD55-A847-896A-16D4B16C07D0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4231870823" sldId="489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4231870823" sldId="489"/>
            <ac:spMk id="6" creationId="{3959E6A8-C362-429C-AC1C-5AE5D4AFD5EC}"/>
          </ac:spMkLst>
        </pc:spChg>
      </pc:sldChg>
      <pc:sldChg chg="addSp delSp modSp del">
        <pc:chgData name="Phyllipe Lima" userId="afbdb2a7827722fd" providerId="LiveId" clId="{2249481E-2F26-E34C-8D4A-1CF81697D60D}" dt="2020-07-09T00:24:39.744" v="100" actId="2696"/>
        <pc:sldMkLst>
          <pc:docMk/>
          <pc:sldMk cId="3081964968" sldId="490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3081964968" sldId="490"/>
            <ac:spMk id="2" creationId="{7F18513D-5169-8247-8C32-A56B23FE521C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3081964968" sldId="490"/>
            <ac:spMk id="4" creationId="{E4313D76-D986-9F43-9A9E-CE5EA74F5154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3081964968" sldId="490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3081964968" sldId="490"/>
            <ac:spMk id="6" creationId="{3959E6A8-C362-429C-AC1C-5AE5D4AFD5EC}"/>
          </ac:spMkLst>
        </pc:spChg>
      </pc:sldChg>
      <pc:sldChg chg="addSp delSp modSp del">
        <pc:chgData name="Phyllipe Lima" userId="afbdb2a7827722fd" providerId="LiveId" clId="{2249481E-2F26-E34C-8D4A-1CF81697D60D}" dt="2020-07-09T00:24:40.058" v="101" actId="2696"/>
        <pc:sldMkLst>
          <pc:docMk/>
          <pc:sldMk cId="738212035" sldId="491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738212035" sldId="491"/>
            <ac:spMk id="2" creationId="{4E441D26-C734-534D-BE25-4FA068D4DD84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738212035" sldId="491"/>
            <ac:spMk id="3" creationId="{7BB0D051-B0E5-F24A-8C84-5231CB0C30A6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738212035" sldId="491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738212035" sldId="491"/>
            <ac:spMk id="6" creationId="{3959E6A8-C362-429C-AC1C-5AE5D4AFD5EC}"/>
          </ac:spMkLst>
        </pc:spChg>
      </pc:sldChg>
      <pc:sldChg chg="addSp delSp modSp del">
        <pc:chgData name="Phyllipe Lima" userId="afbdb2a7827722fd" providerId="LiveId" clId="{2249481E-2F26-E34C-8D4A-1CF81697D60D}" dt="2020-07-09T00:24:40.422" v="102" actId="2696"/>
        <pc:sldMkLst>
          <pc:docMk/>
          <pc:sldMk cId="2359821670" sldId="492"/>
        </pc:sldMkLst>
        <pc:spChg chg="mod">
          <ac:chgData name="Phyllipe Lima" userId="afbdb2a7827722fd" providerId="LiveId" clId="{2249481E-2F26-E34C-8D4A-1CF81697D60D}" dt="2020-07-09T00:23:42.374" v="89" actId="14100"/>
          <ac:spMkLst>
            <pc:docMk/>
            <pc:sldMk cId="2359821670" sldId="492"/>
            <ac:spMk id="3" creationId="{00000000-0000-0000-0000-000000000000}"/>
          </ac:spMkLst>
        </pc:spChg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2359821670" sldId="492"/>
            <ac:spMk id="4" creationId="{2010F07C-12BD-204E-8587-DB0331333AAC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2359821670" sldId="492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2359821670" sldId="492"/>
            <ac:spMk id="6" creationId="{3959E6A8-C362-429C-AC1C-5AE5D4AFD5EC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2359821670" sldId="492"/>
            <ac:spMk id="9" creationId="{F2A91A52-0BE2-8B49-8461-FA2FA8610D9E}"/>
          </ac:spMkLst>
        </pc:spChg>
      </pc:sldChg>
      <pc:sldChg chg="addSp delSp modSp del">
        <pc:chgData name="Phyllipe Lima" userId="afbdb2a7827722fd" providerId="LiveId" clId="{2249481E-2F26-E34C-8D4A-1CF81697D60D}" dt="2020-07-09T00:24:40.718" v="103" actId="2696"/>
        <pc:sldMkLst>
          <pc:docMk/>
          <pc:sldMk cId="2532053174" sldId="494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2532053174" sldId="494"/>
            <ac:spMk id="3" creationId="{EF196DA1-254D-C545-9E93-E7948657F7DC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2532053174" sldId="494"/>
            <ac:spMk id="4" creationId="{FBD7C107-02D2-4143-ABFA-112D2BEE0A9F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2532053174" sldId="494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2532053174" sldId="494"/>
            <ac:spMk id="6" creationId="{3959E6A8-C362-429C-AC1C-5AE5D4AFD5EC}"/>
          </ac:spMkLst>
        </pc:spChg>
      </pc:sldChg>
      <pc:sldChg chg="addSp delSp modSp del">
        <pc:chgData name="Phyllipe Lima" userId="afbdb2a7827722fd" providerId="LiveId" clId="{2249481E-2F26-E34C-8D4A-1CF81697D60D}" dt="2020-07-09T00:24:41.022" v="104" actId="2696"/>
        <pc:sldMkLst>
          <pc:docMk/>
          <pc:sldMk cId="754795190" sldId="495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754795190" sldId="495"/>
            <ac:spMk id="3" creationId="{3782516E-46E9-DE4A-BFB7-27DE345453FB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754795190" sldId="495"/>
            <ac:spMk id="4" creationId="{916B714B-0888-5D4D-9A5E-265E07A75430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754795190" sldId="495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754795190" sldId="495"/>
            <ac:spMk id="6" creationId="{3959E6A8-C362-429C-AC1C-5AE5D4AFD5EC}"/>
          </ac:spMkLst>
        </pc:spChg>
      </pc:sldChg>
      <pc:sldChg chg="addSp delSp modSp del">
        <pc:chgData name="Phyllipe Lima" userId="afbdb2a7827722fd" providerId="LiveId" clId="{2249481E-2F26-E34C-8D4A-1CF81697D60D}" dt="2020-07-09T00:23:33.555" v="82" actId="2696"/>
        <pc:sldMkLst>
          <pc:docMk/>
          <pc:sldMk cId="3615565449" sldId="496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3615565449" sldId="496"/>
            <ac:spMk id="3" creationId="{492D8069-A21F-EB4A-9927-40E8B4E03B81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3615565449" sldId="496"/>
            <ac:spMk id="4" creationId="{92C2F5FD-55C4-194A-B785-3D61C876EAE9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3615565449" sldId="496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3615565449" sldId="496"/>
            <ac:spMk id="6" creationId="{3959E6A8-C362-429C-AC1C-5AE5D4AFD5EC}"/>
          </ac:spMkLst>
        </pc:spChg>
      </pc:sldChg>
      <pc:sldChg chg="addSp delSp modSp del">
        <pc:chgData name="Phyllipe Lima" userId="afbdb2a7827722fd" providerId="LiveId" clId="{2249481E-2F26-E34C-8D4A-1CF81697D60D}" dt="2020-07-09T00:23:33.741" v="83" actId="2696"/>
        <pc:sldMkLst>
          <pc:docMk/>
          <pc:sldMk cId="3074267071" sldId="497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3074267071" sldId="497"/>
            <ac:spMk id="3" creationId="{DD5A4FEB-95EC-0A4B-8110-6D43247AD14E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3074267071" sldId="497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3074267071" sldId="497"/>
            <ac:spMk id="6" creationId="{3959E6A8-C362-429C-AC1C-5AE5D4AFD5EC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3074267071" sldId="497"/>
            <ac:spMk id="9" creationId="{FCC92606-4E63-8943-9F9B-9F938B75042B}"/>
          </ac:spMkLst>
        </pc:spChg>
      </pc:sldChg>
      <pc:sldChg chg="addSp delSp modSp del">
        <pc:chgData name="Phyllipe Lima" userId="afbdb2a7827722fd" providerId="LiveId" clId="{2249481E-2F26-E34C-8D4A-1CF81697D60D}" dt="2020-07-09T00:23:33.906" v="84" actId="2696"/>
        <pc:sldMkLst>
          <pc:docMk/>
          <pc:sldMk cId="3947589478" sldId="498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3947589478" sldId="498"/>
            <ac:spMk id="3" creationId="{13645D00-3AEF-024D-A125-04208F172CE2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3947589478" sldId="498"/>
            <ac:spMk id="4" creationId="{02EBEB47-2F32-6840-AACA-AC26D1F8F33A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3947589478" sldId="498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3947589478" sldId="498"/>
            <ac:spMk id="6" creationId="{3959E6A8-C362-429C-AC1C-5AE5D4AFD5EC}"/>
          </ac:spMkLst>
        </pc:spChg>
      </pc:sldChg>
      <pc:sldChg chg="addSp delSp modSp del">
        <pc:chgData name="Phyllipe Lima" userId="afbdb2a7827722fd" providerId="LiveId" clId="{2249481E-2F26-E34C-8D4A-1CF81697D60D}" dt="2020-07-09T00:24:41.228" v="105" actId="2696"/>
        <pc:sldMkLst>
          <pc:docMk/>
          <pc:sldMk cId="2461572307" sldId="499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2461572307" sldId="499"/>
            <ac:spMk id="3" creationId="{8CECBCAA-36A8-B540-A3C9-91A777B6A683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2461572307" sldId="499"/>
            <ac:spMk id="4" creationId="{0A16838F-4648-1141-9D80-67E9491DE162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2461572307" sldId="499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2461572307" sldId="499"/>
            <ac:spMk id="6" creationId="{3959E6A8-C362-429C-AC1C-5AE5D4AFD5EC}"/>
          </ac:spMkLst>
        </pc:spChg>
      </pc:sldChg>
      <pc:sldChg chg="addSp delSp modSp del">
        <pc:chgData name="Phyllipe Lima" userId="afbdb2a7827722fd" providerId="LiveId" clId="{2249481E-2F26-E34C-8D4A-1CF81697D60D}" dt="2020-07-09T00:24:41.390" v="106" actId="2696"/>
        <pc:sldMkLst>
          <pc:docMk/>
          <pc:sldMk cId="2048039970" sldId="500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2048039970" sldId="500"/>
            <ac:spMk id="3" creationId="{1860CF35-DF41-4646-A6C9-D48FF6429519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2048039970" sldId="500"/>
            <ac:spMk id="4" creationId="{08CC0900-629C-A344-A62F-BACDA7EE5CCD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2048039970" sldId="500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2048039970" sldId="500"/>
            <ac:spMk id="6" creationId="{3959E6A8-C362-429C-AC1C-5AE5D4AFD5EC}"/>
          </ac:spMkLst>
        </pc:spChg>
      </pc:sldChg>
      <pc:sldChg chg="addSp delSp modSp del">
        <pc:chgData name="Phyllipe Lima" userId="afbdb2a7827722fd" providerId="LiveId" clId="{2249481E-2F26-E34C-8D4A-1CF81697D60D}" dt="2020-07-09T00:24:41.718" v="107" actId="2696"/>
        <pc:sldMkLst>
          <pc:docMk/>
          <pc:sldMk cId="2925144166" sldId="501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2925144166" sldId="501"/>
            <ac:spMk id="3" creationId="{C3D938FD-0247-D547-9B05-CE386D3886CD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2925144166" sldId="501"/>
            <ac:spMk id="4" creationId="{7CD09F20-D97E-C245-A30F-6FE949139939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2925144166" sldId="501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2925144166" sldId="501"/>
            <ac:spMk id="6" creationId="{3959E6A8-C362-429C-AC1C-5AE5D4AFD5EC}"/>
          </ac:spMkLst>
        </pc:spChg>
      </pc:sldChg>
      <pc:sldChg chg="addSp delSp modSp del">
        <pc:chgData name="Phyllipe Lima" userId="afbdb2a7827722fd" providerId="LiveId" clId="{2249481E-2F26-E34C-8D4A-1CF81697D60D}" dt="2020-07-09T00:24:41.918" v="108" actId="2696"/>
        <pc:sldMkLst>
          <pc:docMk/>
          <pc:sldMk cId="3482570467" sldId="502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3482570467" sldId="502"/>
            <ac:spMk id="4" creationId="{053DFFBA-6E7A-9547-9E24-22561799EAC5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3482570467" sldId="502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3482570467" sldId="502"/>
            <ac:spMk id="6" creationId="{3959E6A8-C362-429C-AC1C-5AE5D4AFD5EC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3482570467" sldId="502"/>
            <ac:spMk id="11" creationId="{113A9685-B373-FA49-84F1-CF995C3DE0A7}"/>
          </ac:spMkLst>
        </pc:spChg>
      </pc:sldChg>
      <pc:sldChg chg="addSp delSp modSp del">
        <pc:chgData name="Phyllipe Lima" userId="afbdb2a7827722fd" providerId="LiveId" clId="{2249481E-2F26-E34C-8D4A-1CF81697D60D}" dt="2020-07-09T00:23:31.148" v="78" actId="2696"/>
        <pc:sldMkLst>
          <pc:docMk/>
          <pc:sldMk cId="3513124304" sldId="503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3513124304" sldId="503"/>
            <ac:spMk id="3" creationId="{D12679DC-2AEA-904E-8CE8-56609B552558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3513124304" sldId="503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3513124304" sldId="503"/>
            <ac:spMk id="6" creationId="{3959E6A8-C362-429C-AC1C-5AE5D4AFD5EC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3513124304" sldId="503"/>
            <ac:spMk id="11" creationId="{2AE0EFC7-3E5D-F849-8C8B-6710827468BD}"/>
          </ac:spMkLst>
        </pc:spChg>
      </pc:sldChg>
      <pc:sldChg chg="addSp delSp modSp del">
        <pc:chgData name="Phyllipe Lima" userId="afbdb2a7827722fd" providerId="LiveId" clId="{2249481E-2F26-E34C-8D4A-1CF81697D60D}" dt="2020-07-09T00:23:30.581" v="77" actId="2696"/>
        <pc:sldMkLst>
          <pc:docMk/>
          <pc:sldMk cId="477311540" sldId="504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477311540" sldId="504"/>
            <ac:spMk id="4" creationId="{A45F5FAA-BCDB-A24A-8150-31D4F4932BA8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477311540" sldId="504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477311540" sldId="504"/>
            <ac:spMk id="6" creationId="{3959E6A8-C362-429C-AC1C-5AE5D4AFD5EC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477311540" sldId="504"/>
            <ac:spMk id="9" creationId="{7A031E44-D507-C04A-862C-C6D3E51EC84E}"/>
          </ac:spMkLst>
        </pc:spChg>
      </pc:sldChg>
      <pc:sldChg chg="addSp delSp modSp del">
        <pc:chgData name="Phyllipe Lima" userId="afbdb2a7827722fd" providerId="LiveId" clId="{2249481E-2F26-E34C-8D4A-1CF81697D60D}" dt="2020-07-09T00:23:31.352" v="79" actId="2696"/>
        <pc:sldMkLst>
          <pc:docMk/>
          <pc:sldMk cId="1434910744" sldId="505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1434910744" sldId="505"/>
            <ac:spMk id="3" creationId="{79D0FE27-1A4F-834A-B071-11A7628CB7A0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1434910744" sldId="505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1434910744" sldId="505"/>
            <ac:spMk id="6" creationId="{3959E6A8-C362-429C-AC1C-5AE5D4AFD5EC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1434910744" sldId="505"/>
            <ac:spMk id="9" creationId="{A6AD0241-9043-4244-9860-0C0881956E31}"/>
          </ac:spMkLst>
        </pc:spChg>
      </pc:sldChg>
      <pc:sldChg chg="addSp delSp modSp del">
        <pc:chgData name="Phyllipe Lima" userId="afbdb2a7827722fd" providerId="LiveId" clId="{2249481E-2F26-E34C-8D4A-1CF81697D60D}" dt="2020-07-09T00:23:31.529" v="80" actId="2696"/>
        <pc:sldMkLst>
          <pc:docMk/>
          <pc:sldMk cId="320858816" sldId="506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320858816" sldId="506"/>
            <ac:spMk id="3" creationId="{D5FE9014-FA7C-F24D-8376-68C76CFAA35F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320858816" sldId="506"/>
            <ac:spMk id="4" creationId="{0ED8E551-B6AB-2543-9599-3C28E080903E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320858816" sldId="506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320858816" sldId="506"/>
            <ac:spMk id="6" creationId="{3959E6A8-C362-429C-AC1C-5AE5D4AFD5EC}"/>
          </ac:spMkLst>
        </pc:spChg>
      </pc:sldChg>
      <pc:sldChg chg="addSp delSp modSp del">
        <pc:chgData name="Phyllipe Lima" userId="afbdb2a7827722fd" providerId="LiveId" clId="{2249481E-2F26-E34C-8D4A-1CF81697D60D}" dt="2020-07-09T00:23:31.684" v="81" actId="2696"/>
        <pc:sldMkLst>
          <pc:docMk/>
          <pc:sldMk cId="2268130892" sldId="507"/>
        </pc:sldMkLst>
        <pc:spChg chg="del">
          <ac:chgData name="Phyllipe Lima" userId="afbdb2a7827722fd" providerId="LiveId" clId="{2249481E-2F26-E34C-8D4A-1CF81697D60D}" dt="2020-07-09T00:22:39.742" v="68"/>
          <ac:spMkLst>
            <pc:docMk/>
            <pc:sldMk cId="2268130892" sldId="507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2268130892" sldId="507"/>
            <ac:spMk id="6" creationId="{3959E6A8-C362-429C-AC1C-5AE5D4AFD5EC}"/>
          </ac:spMkLst>
        </pc:spChg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2268130892" sldId="507"/>
            <ac:spMk id="9" creationId="{74760B84-B921-B247-BAE0-EC595DC392DB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2268130892" sldId="507"/>
            <ac:spMk id="12" creationId="{4FE34613-98D7-7B44-8DDE-5EDB6639C9F7}"/>
          </ac:spMkLst>
        </pc:spChg>
      </pc:sldChg>
      <pc:sldChg chg="addSp delSp modSp del">
        <pc:chgData name="Phyllipe Lima" userId="afbdb2a7827722fd" providerId="LiveId" clId="{2249481E-2F26-E34C-8D4A-1CF81697D60D}" dt="2020-07-09T00:23:29.519" v="76" actId="2696"/>
        <pc:sldMkLst>
          <pc:docMk/>
          <pc:sldMk cId="4143148107" sldId="508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4143148107" sldId="508"/>
            <ac:spMk id="3" creationId="{9C027105-8115-844B-851F-07328EC4B39D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4143148107" sldId="508"/>
            <ac:spMk id="4" creationId="{7765A3C8-B26B-9F43-A5F5-1A3830A78EF1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4143148107" sldId="508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4143148107" sldId="508"/>
            <ac:spMk id="6" creationId="{3959E6A8-C362-429C-AC1C-5AE5D4AFD5EC}"/>
          </ac:spMkLst>
        </pc:spChg>
      </pc:sldChg>
      <pc:sldChg chg="addSp delSp modSp del">
        <pc:chgData name="Phyllipe Lima" userId="afbdb2a7827722fd" providerId="LiveId" clId="{2249481E-2F26-E34C-8D4A-1CF81697D60D}" dt="2020-07-09T00:23:28.740" v="75" actId="2696"/>
        <pc:sldMkLst>
          <pc:docMk/>
          <pc:sldMk cId="2365859724" sldId="509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2365859724" sldId="509"/>
            <ac:spMk id="3" creationId="{06BBE384-0BAB-9045-91E0-0403C3B04EB2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2365859724" sldId="509"/>
            <ac:spMk id="4" creationId="{D7E8C1D3-9506-FE4D-978A-A6D598EB819D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2365859724" sldId="509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2365859724" sldId="509"/>
            <ac:spMk id="6" creationId="{3959E6A8-C362-429C-AC1C-5AE5D4AFD5EC}"/>
          </ac:spMkLst>
        </pc:spChg>
      </pc:sldChg>
      <pc:sldChg chg="addSp delSp modSp add del">
        <pc:chgData name="Phyllipe Lima" userId="afbdb2a7827722fd" providerId="LiveId" clId="{2249481E-2F26-E34C-8D4A-1CF81697D60D}" dt="2020-07-09T00:36:49.980" v="157" actId="2696"/>
        <pc:sldMkLst>
          <pc:docMk/>
          <pc:sldMk cId="2721518621" sldId="510"/>
        </pc:sldMkLst>
        <pc:spChg chg="add del mod">
          <ac:chgData name="Phyllipe Lima" userId="afbdb2a7827722fd" providerId="LiveId" clId="{2249481E-2F26-E34C-8D4A-1CF81697D60D}" dt="2020-07-09T00:36:47.042" v="156"/>
          <ac:spMkLst>
            <pc:docMk/>
            <pc:sldMk cId="2721518621" sldId="510"/>
            <ac:spMk id="4" creationId="{B0DA1407-7C59-754B-A0E4-75CB0FB2255F}"/>
          </ac:spMkLst>
        </pc:spChg>
      </pc:sldChg>
      <pc:sldChg chg="delSp add setBg delDesignElem">
        <pc:chgData name="Phyllipe Lima" userId="afbdb2a7827722fd" providerId="LiveId" clId="{2249481E-2F26-E34C-8D4A-1CF81697D60D}" dt="2020-07-09T00:24:45.666" v="127"/>
        <pc:sldMkLst>
          <pc:docMk/>
          <pc:sldMk cId="277632114" sldId="511"/>
        </pc:sldMkLst>
        <pc:spChg chg="del">
          <ac:chgData name="Phyllipe Lima" userId="afbdb2a7827722fd" providerId="LiveId" clId="{2249481E-2F26-E34C-8D4A-1CF81697D60D}" dt="2020-07-09T00:24:45.666" v="127"/>
          <ac:spMkLst>
            <pc:docMk/>
            <pc:sldMk cId="277632114" sldId="511"/>
            <ac:spMk id="11" creationId="{6C2997EE-0889-44C3-AC0D-18F26AC9AAAB}"/>
          </ac:spMkLst>
        </pc:spChg>
      </pc:sldChg>
      <pc:sldChg chg="addSp delSp modSp add del">
        <pc:chgData name="Phyllipe Lima" userId="afbdb2a7827722fd" providerId="LiveId" clId="{2249481E-2F26-E34C-8D4A-1CF81697D60D}" dt="2020-07-09T00:25:51.348" v="136" actId="2696"/>
        <pc:sldMkLst>
          <pc:docMk/>
          <pc:sldMk cId="1657336701" sldId="512"/>
        </pc:sldMkLst>
        <pc:spChg chg="del">
          <ac:chgData name="Phyllipe Lima" userId="afbdb2a7827722fd" providerId="LiveId" clId="{2249481E-2F26-E34C-8D4A-1CF81697D60D}" dt="2020-07-09T00:25:33.231" v="132" actId="478"/>
          <ac:spMkLst>
            <pc:docMk/>
            <pc:sldMk cId="1657336701" sldId="512"/>
            <ac:spMk id="2" creationId="{00000000-0000-0000-0000-000000000000}"/>
          </ac:spMkLst>
        </pc:spChg>
        <pc:spChg chg="add mod">
          <ac:chgData name="Phyllipe Lima" userId="afbdb2a7827722fd" providerId="LiveId" clId="{2249481E-2F26-E34C-8D4A-1CF81697D60D}" dt="2020-07-09T00:25:33.231" v="132" actId="478"/>
          <ac:spMkLst>
            <pc:docMk/>
            <pc:sldMk cId="1657336701" sldId="512"/>
            <ac:spMk id="6" creationId="{0D6B1DB8-6F8E-9244-BA5B-90CD6D767C5C}"/>
          </ac:spMkLst>
        </pc:spChg>
        <pc:spChg chg="del">
          <ac:chgData name="Phyllipe Lima" userId="afbdb2a7827722fd" providerId="LiveId" clId="{2249481E-2F26-E34C-8D4A-1CF81697D60D}" dt="2020-07-09T00:25:31.450" v="131" actId="478"/>
          <ac:spMkLst>
            <pc:docMk/>
            <pc:sldMk cId="1657336701" sldId="512"/>
            <ac:spMk id="7" creationId="{00000000-0000-0000-0000-000000000000}"/>
          </ac:spMkLst>
        </pc:spChg>
        <pc:picChg chg="del">
          <ac:chgData name="Phyllipe Lima" userId="afbdb2a7827722fd" providerId="LiveId" clId="{2249481E-2F26-E34C-8D4A-1CF81697D60D}" dt="2020-07-09T00:25:30.386" v="130" actId="478"/>
          <ac:picMkLst>
            <pc:docMk/>
            <pc:sldMk cId="1657336701" sldId="512"/>
            <ac:picMk id="5" creationId="{09D4156E-DED7-4A92-A7EB-63CE7DCC3BC2}"/>
          </ac:picMkLst>
        </pc:picChg>
        <pc:picChg chg="del">
          <ac:chgData name="Phyllipe Lima" userId="afbdb2a7827722fd" providerId="LiveId" clId="{2249481E-2F26-E34C-8D4A-1CF81697D60D}" dt="2020-07-09T00:25:36.881" v="133" actId="478"/>
          <ac:picMkLst>
            <pc:docMk/>
            <pc:sldMk cId="1657336701" sldId="512"/>
            <ac:picMk id="1028" creationId="{00000000-0000-0000-0000-000000000000}"/>
          </ac:picMkLst>
        </pc:picChg>
      </pc:sldChg>
      <pc:sldChg chg="add">
        <pc:chgData name="Phyllipe Lima" userId="afbdb2a7827722fd" providerId="LiveId" clId="{2249481E-2F26-E34C-8D4A-1CF81697D60D}" dt="2020-07-09T00:37:00.581" v="160"/>
        <pc:sldMkLst>
          <pc:docMk/>
          <pc:sldMk cId="3063614989" sldId="512"/>
        </pc:sldMkLst>
      </pc:sldChg>
    </pc:docChg>
  </pc:docChgLst>
  <pc:docChgLst>
    <pc:chgData name="Phyllipe Lima" userId="afbdb2a7827722fd" providerId="LiveId" clId="{AF387B0B-9313-40B3-9F29-A1A75BA6C121}"/>
    <pc:docChg chg="addSld modSld">
      <pc:chgData name="Phyllipe Lima" userId="afbdb2a7827722fd" providerId="LiveId" clId="{AF387B0B-9313-40B3-9F29-A1A75BA6C121}" dt="2020-04-05T22:56:56.027" v="25" actId="20577"/>
      <pc:docMkLst>
        <pc:docMk/>
      </pc:docMkLst>
      <pc:sldChg chg="modSp add mod">
        <pc:chgData name="Phyllipe Lima" userId="afbdb2a7827722fd" providerId="LiveId" clId="{AF387B0B-9313-40B3-9F29-A1A75BA6C121}" dt="2020-04-05T22:56:56.027" v="25" actId="20577"/>
        <pc:sldMkLst>
          <pc:docMk/>
          <pc:sldMk cId="3368561108" sldId="452"/>
        </pc:sldMkLst>
        <pc:spChg chg="mod">
          <ac:chgData name="Phyllipe Lima" userId="afbdb2a7827722fd" providerId="LiveId" clId="{AF387B0B-9313-40B3-9F29-A1A75BA6C121}" dt="2020-04-05T22:56:56.027" v="25" actId="20577"/>
          <ac:spMkLst>
            <pc:docMk/>
            <pc:sldMk cId="3368561108" sldId="452"/>
            <ac:spMk id="9" creationId="{D0A97853-0371-4A44-89FC-C7631D39F27C}"/>
          </ac:spMkLst>
        </pc:spChg>
      </pc:sldChg>
    </pc:docChg>
  </pc:docChgLst>
  <pc:docChgLst>
    <pc:chgData name="Phyllipe Lima" userId="afbdb2a7827722fd" providerId="LiveId" clId="{8E5AD83B-8D37-D04D-82E4-83A120664553}"/>
    <pc:docChg chg="undo redo custSel mod addSld delSld modSld sldOrd">
      <pc:chgData name="Phyllipe Lima" userId="afbdb2a7827722fd" providerId="LiveId" clId="{8E5AD83B-8D37-D04D-82E4-83A120664553}" dt="2020-08-08T17:51:41.942" v="17254" actId="20577"/>
      <pc:docMkLst>
        <pc:docMk/>
      </pc:docMkLst>
      <pc:sldChg chg="addSp delSp modSp">
        <pc:chgData name="Phyllipe Lima" userId="afbdb2a7827722fd" providerId="LiveId" clId="{8E5AD83B-8D37-D04D-82E4-83A120664553}" dt="2020-07-16T23:53:20.349" v="443" actId="1076"/>
        <pc:sldMkLst>
          <pc:docMk/>
          <pc:sldMk cId="594058921" sldId="256"/>
        </pc:sldMkLst>
        <pc:picChg chg="mod">
          <ac:chgData name="Phyllipe Lima" userId="afbdb2a7827722fd" providerId="LiveId" clId="{8E5AD83B-8D37-D04D-82E4-83A120664553}" dt="2020-07-16T23:53:20.349" v="443" actId="1076"/>
          <ac:picMkLst>
            <pc:docMk/>
            <pc:sldMk cId="594058921" sldId="256"/>
            <ac:picMk id="1026" creationId="{6A604E57-C3AD-443C-9467-620728E5ACFC}"/>
          </ac:picMkLst>
        </pc:picChg>
        <pc:picChg chg="mod">
          <ac:chgData name="Phyllipe Lima" userId="afbdb2a7827722fd" providerId="LiveId" clId="{8E5AD83B-8D37-D04D-82E4-83A120664553}" dt="2020-07-16T23:24:16.792" v="311" actId="1076"/>
          <ac:picMkLst>
            <pc:docMk/>
            <pc:sldMk cId="594058921" sldId="256"/>
            <ac:picMk id="1028" creationId="{5164D700-31B9-4CE3-B0F2-2382001D524A}"/>
          </ac:picMkLst>
        </pc:picChg>
        <pc:picChg chg="mod">
          <ac:chgData name="Phyllipe Lima" userId="afbdb2a7827722fd" providerId="LiveId" clId="{8E5AD83B-8D37-D04D-82E4-83A120664553}" dt="2020-07-16T23:24:15.478" v="310" actId="1076"/>
          <ac:picMkLst>
            <pc:docMk/>
            <pc:sldMk cId="594058921" sldId="256"/>
            <ac:picMk id="1030" creationId="{3F27956E-50AE-4740-8F82-F7CCB18CBC2C}"/>
          </ac:picMkLst>
        </pc:picChg>
        <pc:picChg chg="mod">
          <ac:chgData name="Phyllipe Lima" userId="afbdb2a7827722fd" providerId="LiveId" clId="{8E5AD83B-8D37-D04D-82E4-83A120664553}" dt="2020-07-16T23:24:20.190" v="313" actId="1076"/>
          <ac:picMkLst>
            <pc:docMk/>
            <pc:sldMk cId="594058921" sldId="256"/>
            <ac:picMk id="1032" creationId="{FE86D6D9-FA79-4584-B31A-BF552CC27228}"/>
          </ac:picMkLst>
        </pc:picChg>
        <pc:picChg chg="mod">
          <ac:chgData name="Phyllipe Lima" userId="afbdb2a7827722fd" providerId="LiveId" clId="{8E5AD83B-8D37-D04D-82E4-83A120664553}" dt="2020-07-16T23:24:21.822" v="314" actId="1076"/>
          <ac:picMkLst>
            <pc:docMk/>
            <pc:sldMk cId="594058921" sldId="256"/>
            <ac:picMk id="1034" creationId="{F148CD7E-0102-4D2B-BC66-0BA717B657B6}"/>
          </ac:picMkLst>
        </pc:picChg>
        <pc:picChg chg="mod">
          <ac:chgData name="Phyllipe Lima" userId="afbdb2a7827722fd" providerId="LiveId" clId="{8E5AD83B-8D37-D04D-82E4-83A120664553}" dt="2020-07-16T23:24:19.123" v="312" actId="1076"/>
          <ac:picMkLst>
            <pc:docMk/>
            <pc:sldMk cId="594058921" sldId="256"/>
            <ac:picMk id="1036" creationId="{3EDA218B-41D5-4FF5-AD72-CBE9EC9F75F9}"/>
          </ac:picMkLst>
        </pc:picChg>
        <pc:cxnChg chg="del">
          <ac:chgData name="Phyllipe Lima" userId="afbdb2a7827722fd" providerId="LiveId" clId="{8E5AD83B-8D37-D04D-82E4-83A120664553}" dt="2020-07-16T23:26:54.140" v="326" actId="478"/>
          <ac:cxnSpMkLst>
            <pc:docMk/>
            <pc:sldMk cId="594058921" sldId="256"/>
            <ac:cxnSpMk id="3" creationId="{33E9F391-88D3-4BB1-AF1D-9FDB8B97B102}"/>
          </ac:cxnSpMkLst>
        </pc:cxnChg>
        <pc:cxnChg chg="add mod">
          <ac:chgData name="Phyllipe Lima" userId="afbdb2a7827722fd" providerId="LiveId" clId="{8E5AD83B-8D37-D04D-82E4-83A120664553}" dt="2020-07-16T23:26:45.649" v="321" actId="14100"/>
          <ac:cxnSpMkLst>
            <pc:docMk/>
            <pc:sldMk cId="594058921" sldId="256"/>
            <ac:cxnSpMk id="9" creationId="{79F663DA-D8DF-A74D-85D6-DA94C2581DC5}"/>
          </ac:cxnSpMkLst>
        </pc:cxnChg>
        <pc:cxnChg chg="add mod">
          <ac:chgData name="Phyllipe Lima" userId="afbdb2a7827722fd" providerId="LiveId" clId="{8E5AD83B-8D37-D04D-82E4-83A120664553}" dt="2020-07-16T23:26:52.578" v="325" actId="14100"/>
          <ac:cxnSpMkLst>
            <pc:docMk/>
            <pc:sldMk cId="594058921" sldId="256"/>
            <ac:cxnSpMk id="13" creationId="{6CBFA481-5F0F-CF4F-910F-37B22E491576}"/>
          </ac:cxnSpMkLst>
        </pc:cxnChg>
        <pc:cxnChg chg="add mod">
          <ac:chgData name="Phyllipe Lima" userId="afbdb2a7827722fd" providerId="LiveId" clId="{8E5AD83B-8D37-D04D-82E4-83A120664553}" dt="2020-07-16T23:27:03.278" v="329" actId="14100"/>
          <ac:cxnSpMkLst>
            <pc:docMk/>
            <pc:sldMk cId="594058921" sldId="256"/>
            <ac:cxnSpMk id="16" creationId="{2C266940-8135-8B44-87D0-92F183315236}"/>
          </ac:cxnSpMkLst>
        </pc:cxnChg>
        <pc:cxnChg chg="add mod">
          <ac:chgData name="Phyllipe Lima" userId="afbdb2a7827722fd" providerId="LiveId" clId="{8E5AD83B-8D37-D04D-82E4-83A120664553}" dt="2020-07-16T23:27:09.686" v="333" actId="14100"/>
          <ac:cxnSpMkLst>
            <pc:docMk/>
            <pc:sldMk cId="594058921" sldId="256"/>
            <ac:cxnSpMk id="19" creationId="{482AF6E7-E82C-6042-AB14-EC993EA01C67}"/>
          </ac:cxnSpMkLst>
        </pc:cxnChg>
        <pc:cxnChg chg="add mod">
          <ac:chgData name="Phyllipe Lima" userId="afbdb2a7827722fd" providerId="LiveId" clId="{8E5AD83B-8D37-D04D-82E4-83A120664553}" dt="2020-07-16T23:27:17.022" v="337" actId="14100"/>
          <ac:cxnSpMkLst>
            <pc:docMk/>
            <pc:sldMk cId="594058921" sldId="256"/>
            <ac:cxnSpMk id="22" creationId="{665DE724-3E58-0044-A31D-5446DAC7B97F}"/>
          </ac:cxnSpMkLst>
        </pc:cxnChg>
      </pc:sldChg>
      <pc:sldChg chg="modSp mod">
        <pc:chgData name="Phyllipe Lima" userId="afbdb2a7827722fd" providerId="LiveId" clId="{8E5AD83B-8D37-D04D-82E4-83A120664553}" dt="2020-07-30T02:40:08.327" v="16615" actId="20577"/>
        <pc:sldMkLst>
          <pc:docMk/>
          <pc:sldMk cId="1975627203" sldId="257"/>
        </pc:sldMkLst>
        <pc:spChg chg="mod">
          <ac:chgData name="Phyllipe Lima" userId="afbdb2a7827722fd" providerId="LiveId" clId="{8E5AD83B-8D37-D04D-82E4-83A120664553}" dt="2020-07-30T02:40:08.327" v="16615" actId="20577"/>
          <ac:spMkLst>
            <pc:docMk/>
            <pc:sldMk cId="1975627203" sldId="257"/>
            <ac:spMk id="2" creationId="{00000000-0000-0000-0000-000000000000}"/>
          </ac:spMkLst>
        </pc:spChg>
      </pc:sldChg>
      <pc:sldChg chg="addSp delSp modSp del">
        <pc:chgData name="Phyllipe Lima" userId="afbdb2a7827722fd" providerId="LiveId" clId="{8E5AD83B-8D37-D04D-82E4-83A120664553}" dt="2020-07-17T03:22:41.818" v="2987" actId="2696"/>
        <pc:sldMkLst>
          <pc:docMk/>
          <pc:sldMk cId="300088080" sldId="258"/>
        </pc:sldMkLst>
        <pc:spChg chg="mod">
          <ac:chgData name="Phyllipe Lima" userId="afbdb2a7827722fd" providerId="LiveId" clId="{8E5AD83B-8D37-D04D-82E4-83A120664553}" dt="2020-07-16T21:18:45.125" v="232" actId="1076"/>
          <ac:spMkLst>
            <pc:docMk/>
            <pc:sldMk cId="300088080" sldId="258"/>
            <ac:spMk id="6" creationId="{C3F6EEC2-0724-DA4A-A920-DEAAAEACB529}"/>
          </ac:spMkLst>
        </pc:spChg>
        <pc:picChg chg="add mod">
          <ac:chgData name="Phyllipe Lima" userId="afbdb2a7827722fd" providerId="LiveId" clId="{8E5AD83B-8D37-D04D-82E4-83A120664553}" dt="2020-07-16T21:19:51.669" v="235" actId="1076"/>
          <ac:picMkLst>
            <pc:docMk/>
            <pc:sldMk cId="300088080" sldId="258"/>
            <ac:picMk id="2" creationId="{75537535-00E8-9A41-8F3C-1CE0A49B60F7}"/>
          </ac:picMkLst>
        </pc:picChg>
        <pc:picChg chg="del">
          <ac:chgData name="Phyllipe Lima" userId="afbdb2a7827722fd" providerId="LiveId" clId="{8E5AD83B-8D37-D04D-82E4-83A120664553}" dt="2020-07-16T21:18:30.115" v="190" actId="478"/>
          <ac:picMkLst>
            <pc:docMk/>
            <pc:sldMk cId="300088080" sldId="258"/>
            <ac:picMk id="9" creationId="{12B136CE-899E-4F49-A738-C126E646222A}"/>
          </ac:picMkLst>
        </pc:picChg>
        <pc:picChg chg="del">
          <ac:chgData name="Phyllipe Lima" userId="afbdb2a7827722fd" providerId="LiveId" clId="{8E5AD83B-8D37-D04D-82E4-83A120664553}" dt="2020-07-16T21:18:29.364" v="189" actId="478"/>
          <ac:picMkLst>
            <pc:docMk/>
            <pc:sldMk cId="300088080" sldId="258"/>
            <ac:picMk id="10" creationId="{B1870B83-B6A1-D14B-874E-29BDCADC517F}"/>
          </ac:picMkLst>
        </pc:picChg>
      </pc:sldChg>
      <pc:sldChg chg="add">
        <pc:chgData name="Phyllipe Lima" userId="afbdb2a7827722fd" providerId="LiveId" clId="{8E5AD83B-8D37-D04D-82E4-83A120664553}" dt="2020-07-17T03:22:47.342" v="2991"/>
        <pc:sldMkLst>
          <pc:docMk/>
          <pc:sldMk cId="4098645171" sldId="258"/>
        </pc:sldMkLst>
      </pc:sldChg>
      <pc:sldChg chg="del">
        <pc:chgData name="Phyllipe Lima" userId="afbdb2a7827722fd" providerId="LiveId" clId="{8E5AD83B-8D37-D04D-82E4-83A120664553}" dt="2020-07-17T21:45:18.955" v="6226" actId="2696"/>
        <pc:sldMkLst>
          <pc:docMk/>
          <pc:sldMk cId="512474449" sldId="259"/>
        </pc:sldMkLst>
      </pc:sldChg>
      <pc:sldChg chg="addSp delSp modSp del mod setBg">
        <pc:chgData name="Phyllipe Lima" userId="afbdb2a7827722fd" providerId="LiveId" clId="{8E5AD83B-8D37-D04D-82E4-83A120664553}" dt="2020-07-17T03:22:41.835" v="2989" actId="2696"/>
        <pc:sldMkLst>
          <pc:docMk/>
          <pc:sldMk cId="1632366433" sldId="260"/>
        </pc:sldMkLst>
        <pc:spChg chg="add">
          <ac:chgData name="Phyllipe Lima" userId="afbdb2a7827722fd" providerId="LiveId" clId="{8E5AD83B-8D37-D04D-82E4-83A120664553}" dt="2020-07-16T21:09:51.665" v="24" actId="26606"/>
          <ac:spMkLst>
            <pc:docMk/>
            <pc:sldMk cId="1632366433" sldId="260"/>
            <ac:spMk id="4" creationId="{B670DBD5-770C-4383-9F54-5B86E86BD5BB}"/>
          </ac:spMkLst>
        </pc:spChg>
        <pc:spChg chg="del mod">
          <ac:chgData name="Phyllipe Lima" userId="afbdb2a7827722fd" providerId="LiveId" clId="{8E5AD83B-8D37-D04D-82E4-83A120664553}" dt="2020-07-16T21:09:17.799" v="22" actId="478"/>
          <ac:spMkLst>
            <pc:docMk/>
            <pc:sldMk cId="1632366433" sldId="260"/>
            <ac:spMk id="6" creationId="{BE835611-F553-A741-8A05-8235F689BFA9}"/>
          </ac:spMkLst>
        </pc:spChg>
        <pc:picChg chg="add mod">
          <ac:chgData name="Phyllipe Lima" userId="afbdb2a7827722fd" providerId="LiveId" clId="{8E5AD83B-8D37-D04D-82E4-83A120664553}" dt="2020-07-16T21:09:51.665" v="24" actId="26606"/>
          <ac:picMkLst>
            <pc:docMk/>
            <pc:sldMk cId="1632366433" sldId="260"/>
            <ac:picMk id="2" creationId="{FF265DB9-5972-A746-BDC2-8F68F16C743A}"/>
          </ac:picMkLst>
        </pc:picChg>
        <pc:picChg chg="del">
          <ac:chgData name="Phyllipe Lima" userId="afbdb2a7827722fd" providerId="LiveId" clId="{8E5AD83B-8D37-D04D-82E4-83A120664553}" dt="2020-07-16T21:08:12.810" v="2" actId="478"/>
          <ac:picMkLst>
            <pc:docMk/>
            <pc:sldMk cId="1632366433" sldId="260"/>
            <ac:picMk id="7" creationId="{9BEE48A9-961E-B74F-8C33-165FE7C11ADF}"/>
          </ac:picMkLst>
        </pc:picChg>
        <pc:picChg chg="del">
          <ac:chgData name="Phyllipe Lima" userId="afbdb2a7827722fd" providerId="LiveId" clId="{8E5AD83B-8D37-D04D-82E4-83A120664553}" dt="2020-07-16T21:08:14.839" v="3" actId="478"/>
          <ac:picMkLst>
            <pc:docMk/>
            <pc:sldMk cId="1632366433" sldId="260"/>
            <ac:picMk id="8" creationId="{D7226E85-9B69-2347-982D-69E58C4BDCE1}"/>
          </ac:picMkLst>
        </pc:picChg>
      </pc:sldChg>
      <pc:sldChg chg="delSp add setBg delDesignElem">
        <pc:chgData name="Phyllipe Lima" userId="afbdb2a7827722fd" providerId="LiveId" clId="{8E5AD83B-8D37-D04D-82E4-83A120664553}" dt="2020-07-17T03:22:47.342" v="2991"/>
        <pc:sldMkLst>
          <pc:docMk/>
          <pc:sldMk cId="3760258654" sldId="260"/>
        </pc:sldMkLst>
        <pc:spChg chg="del">
          <ac:chgData name="Phyllipe Lima" userId="afbdb2a7827722fd" providerId="LiveId" clId="{8E5AD83B-8D37-D04D-82E4-83A120664553}" dt="2020-07-17T03:22:47.342" v="2991"/>
          <ac:spMkLst>
            <pc:docMk/>
            <pc:sldMk cId="3760258654" sldId="260"/>
            <ac:spMk id="4" creationId="{B670DBD5-770C-4383-9F54-5B86E86BD5BB}"/>
          </ac:spMkLst>
        </pc:spChg>
      </pc:sldChg>
      <pc:sldChg chg="del">
        <pc:chgData name="Phyllipe Lima" userId="afbdb2a7827722fd" providerId="LiveId" clId="{8E5AD83B-8D37-D04D-82E4-83A120664553}" dt="2020-07-16T21:08:05.596" v="0" actId="2696"/>
        <pc:sldMkLst>
          <pc:docMk/>
          <pc:sldMk cId="2699782353" sldId="262"/>
        </pc:sldMkLst>
      </pc:sldChg>
      <pc:sldChg chg="del">
        <pc:chgData name="Phyllipe Lima" userId="afbdb2a7827722fd" providerId="LiveId" clId="{8E5AD83B-8D37-D04D-82E4-83A120664553}" dt="2020-07-16T21:08:06.371" v="1" actId="2696"/>
        <pc:sldMkLst>
          <pc:docMk/>
          <pc:sldMk cId="3714343440" sldId="263"/>
        </pc:sldMkLst>
      </pc:sldChg>
      <pc:sldChg chg="add">
        <pc:chgData name="Phyllipe Lima" userId="afbdb2a7827722fd" providerId="LiveId" clId="{8E5AD83B-8D37-D04D-82E4-83A120664553}" dt="2020-07-17T03:22:47.342" v="2991"/>
        <pc:sldMkLst>
          <pc:docMk/>
          <pc:sldMk cId="271652783" sldId="264"/>
        </pc:sldMkLst>
      </pc:sldChg>
      <pc:sldChg chg="addSp delSp modSp del">
        <pc:chgData name="Phyllipe Lima" userId="afbdb2a7827722fd" providerId="LiveId" clId="{8E5AD83B-8D37-D04D-82E4-83A120664553}" dt="2020-07-17T03:22:41.823" v="2988" actId="2696"/>
        <pc:sldMkLst>
          <pc:docMk/>
          <pc:sldMk cId="4133445047" sldId="264"/>
        </pc:sldMkLst>
        <pc:spChg chg="mod">
          <ac:chgData name="Phyllipe Lima" userId="afbdb2a7827722fd" providerId="LiveId" clId="{8E5AD83B-8D37-D04D-82E4-83A120664553}" dt="2020-07-16T21:14:17.215" v="175" actId="1076"/>
          <ac:spMkLst>
            <pc:docMk/>
            <pc:sldMk cId="4133445047" sldId="264"/>
            <ac:spMk id="6" creationId="{C3F6EEC2-0724-DA4A-A920-DEAAAEACB529}"/>
          </ac:spMkLst>
        </pc:spChg>
        <pc:spChg chg="add mod">
          <ac:chgData name="Phyllipe Lima" userId="afbdb2a7827722fd" providerId="LiveId" clId="{8E5AD83B-8D37-D04D-82E4-83A120664553}" dt="2020-07-16T21:14:34.236" v="183" actId="1076"/>
          <ac:spMkLst>
            <pc:docMk/>
            <pc:sldMk cId="4133445047" sldId="264"/>
            <ac:spMk id="7" creationId="{0DFE5A51-70BB-FE44-8040-75A14114B4D9}"/>
          </ac:spMkLst>
        </pc:spChg>
        <pc:spChg chg="del">
          <ac:chgData name="Phyllipe Lima" userId="afbdb2a7827722fd" providerId="LiveId" clId="{8E5AD83B-8D37-D04D-82E4-83A120664553}" dt="2020-07-16T21:09:59.913" v="26" actId="478"/>
          <ac:spMkLst>
            <pc:docMk/>
            <pc:sldMk cId="4133445047" sldId="264"/>
            <ac:spMk id="9" creationId="{883BE9C8-1F44-A143-97F3-C3375D007F01}"/>
          </ac:spMkLst>
        </pc:spChg>
        <pc:spChg chg="add mod">
          <ac:chgData name="Phyllipe Lima" userId="afbdb2a7827722fd" providerId="LiveId" clId="{8E5AD83B-8D37-D04D-82E4-83A120664553}" dt="2020-07-17T02:12:00.093" v="1848" actId="1076"/>
          <ac:spMkLst>
            <pc:docMk/>
            <pc:sldMk cId="4133445047" sldId="264"/>
            <ac:spMk id="10" creationId="{1FDD12BA-F58C-EC42-ABCE-242EEA712745}"/>
          </ac:spMkLst>
        </pc:spChg>
        <pc:picChg chg="del">
          <ac:chgData name="Phyllipe Lima" userId="afbdb2a7827722fd" providerId="LiveId" clId="{8E5AD83B-8D37-D04D-82E4-83A120664553}" dt="2020-07-16T21:10:00.305" v="27" actId="478"/>
          <ac:picMkLst>
            <pc:docMk/>
            <pc:sldMk cId="4133445047" sldId="264"/>
            <ac:picMk id="2" creationId="{6D797556-F576-1F43-8454-BA33EC6E51BB}"/>
          </ac:picMkLst>
        </pc:picChg>
        <pc:picChg chg="add mod">
          <ac:chgData name="Phyllipe Lima" userId="afbdb2a7827722fd" providerId="LiveId" clId="{8E5AD83B-8D37-D04D-82E4-83A120664553}" dt="2020-07-16T21:15:46.304" v="188" actId="1076"/>
          <ac:picMkLst>
            <pc:docMk/>
            <pc:sldMk cId="4133445047" sldId="264"/>
            <ac:picMk id="3" creationId="{6F5ADB3B-1CD7-2145-A1BD-E50DDB58131B}"/>
          </ac:picMkLst>
        </pc:picChg>
        <pc:picChg chg="add mod">
          <ac:chgData name="Phyllipe Lima" userId="afbdb2a7827722fd" providerId="LiveId" clId="{8E5AD83B-8D37-D04D-82E4-83A120664553}" dt="2020-07-16T21:14:36.812" v="184" actId="1076"/>
          <ac:picMkLst>
            <pc:docMk/>
            <pc:sldMk cId="4133445047" sldId="264"/>
            <ac:picMk id="4" creationId="{A6633ED3-B89B-C54B-8F98-D5BCCE1A2B19}"/>
          </ac:picMkLst>
        </pc:picChg>
        <pc:picChg chg="add mod">
          <ac:chgData name="Phyllipe Lima" userId="afbdb2a7827722fd" providerId="LiveId" clId="{8E5AD83B-8D37-D04D-82E4-83A120664553}" dt="2020-07-16T21:14:28.484" v="181" actId="1076"/>
          <ac:picMkLst>
            <pc:docMk/>
            <pc:sldMk cId="4133445047" sldId="264"/>
            <ac:picMk id="5" creationId="{93F49C5F-00A4-1042-9A78-6C2DD9F2D07C}"/>
          </ac:picMkLst>
        </pc:picChg>
        <pc:picChg chg="del">
          <ac:chgData name="Phyllipe Lima" userId="afbdb2a7827722fd" providerId="LiveId" clId="{8E5AD83B-8D37-D04D-82E4-83A120664553}" dt="2020-07-16T21:09:59.090" v="25" actId="478"/>
          <ac:picMkLst>
            <pc:docMk/>
            <pc:sldMk cId="4133445047" sldId="264"/>
            <ac:picMk id="8" creationId="{8337A33B-B675-6E4E-B416-28A44C361D69}"/>
          </ac:picMkLst>
        </pc:picChg>
      </pc:sldChg>
      <pc:sldChg chg="del">
        <pc:chgData name="Phyllipe Lima" userId="afbdb2a7827722fd" providerId="LiveId" clId="{8E5AD83B-8D37-D04D-82E4-83A120664553}" dt="2020-07-17T21:45:18.927" v="6224" actId="2696"/>
        <pc:sldMkLst>
          <pc:docMk/>
          <pc:sldMk cId="1250486325" sldId="265"/>
        </pc:sldMkLst>
      </pc:sldChg>
      <pc:sldChg chg="del">
        <pc:chgData name="Phyllipe Lima" userId="afbdb2a7827722fd" providerId="LiveId" clId="{8E5AD83B-8D37-D04D-82E4-83A120664553}" dt="2020-07-17T21:45:15.817" v="6216" actId="2696"/>
        <pc:sldMkLst>
          <pc:docMk/>
          <pc:sldMk cId="1110133850" sldId="266"/>
        </pc:sldMkLst>
      </pc:sldChg>
      <pc:sldChg chg="del">
        <pc:chgData name="Phyllipe Lima" userId="afbdb2a7827722fd" providerId="LiveId" clId="{8E5AD83B-8D37-D04D-82E4-83A120664553}" dt="2020-07-17T21:45:16.217" v="6217" actId="2696"/>
        <pc:sldMkLst>
          <pc:docMk/>
          <pc:sldMk cId="384457489" sldId="267"/>
        </pc:sldMkLst>
      </pc:sldChg>
      <pc:sldChg chg="del">
        <pc:chgData name="Phyllipe Lima" userId="afbdb2a7827722fd" providerId="LiveId" clId="{8E5AD83B-8D37-D04D-82E4-83A120664553}" dt="2020-07-17T21:45:17.398" v="6220" actId="2696"/>
        <pc:sldMkLst>
          <pc:docMk/>
          <pc:sldMk cId="2870434410" sldId="268"/>
        </pc:sldMkLst>
      </pc:sldChg>
      <pc:sldChg chg="del">
        <pc:chgData name="Phyllipe Lima" userId="afbdb2a7827722fd" providerId="LiveId" clId="{8E5AD83B-8D37-D04D-82E4-83A120664553}" dt="2020-07-17T21:45:17.060" v="6219" actId="2696"/>
        <pc:sldMkLst>
          <pc:docMk/>
          <pc:sldMk cId="3713424369" sldId="269"/>
        </pc:sldMkLst>
      </pc:sldChg>
      <pc:sldChg chg="del">
        <pc:chgData name="Phyllipe Lima" userId="afbdb2a7827722fd" providerId="LiveId" clId="{8E5AD83B-8D37-D04D-82E4-83A120664553}" dt="2020-07-17T21:45:17.852" v="6221" actId="2696"/>
        <pc:sldMkLst>
          <pc:docMk/>
          <pc:sldMk cId="2292777592" sldId="270"/>
        </pc:sldMkLst>
      </pc:sldChg>
      <pc:sldChg chg="del">
        <pc:chgData name="Phyllipe Lima" userId="afbdb2a7827722fd" providerId="LiveId" clId="{8E5AD83B-8D37-D04D-82E4-83A120664553}" dt="2020-07-17T21:45:18.905" v="6223" actId="2696"/>
        <pc:sldMkLst>
          <pc:docMk/>
          <pc:sldMk cId="1482402446" sldId="272"/>
        </pc:sldMkLst>
      </pc:sldChg>
      <pc:sldChg chg="del">
        <pc:chgData name="Phyllipe Lima" userId="afbdb2a7827722fd" providerId="LiveId" clId="{8E5AD83B-8D37-D04D-82E4-83A120664553}" dt="2020-07-17T21:45:18.850" v="6222" actId="2696"/>
        <pc:sldMkLst>
          <pc:docMk/>
          <pc:sldMk cId="4082388420" sldId="273"/>
        </pc:sldMkLst>
      </pc:sldChg>
      <pc:sldChg chg="del">
        <pc:chgData name="Phyllipe Lima" userId="afbdb2a7827722fd" providerId="LiveId" clId="{8E5AD83B-8D37-D04D-82E4-83A120664553}" dt="2020-07-17T21:45:18.941" v="6225" actId="2696"/>
        <pc:sldMkLst>
          <pc:docMk/>
          <pc:sldMk cId="2010059622" sldId="274"/>
        </pc:sldMkLst>
      </pc:sldChg>
      <pc:sldChg chg="del">
        <pc:chgData name="Phyllipe Lima" userId="afbdb2a7827722fd" providerId="LiveId" clId="{8E5AD83B-8D37-D04D-82E4-83A120664553}" dt="2020-07-17T21:45:19.951" v="6231" actId="2696"/>
        <pc:sldMkLst>
          <pc:docMk/>
          <pc:sldMk cId="3512136886" sldId="276"/>
        </pc:sldMkLst>
      </pc:sldChg>
      <pc:sldChg chg="del">
        <pc:chgData name="Phyllipe Lima" userId="afbdb2a7827722fd" providerId="LiveId" clId="{8E5AD83B-8D37-D04D-82E4-83A120664553}" dt="2020-07-17T21:45:19.430" v="6229" actId="2696"/>
        <pc:sldMkLst>
          <pc:docMk/>
          <pc:sldMk cId="2428962430" sldId="277"/>
        </pc:sldMkLst>
      </pc:sldChg>
      <pc:sldChg chg="del">
        <pc:chgData name="Phyllipe Lima" userId="afbdb2a7827722fd" providerId="LiveId" clId="{8E5AD83B-8D37-D04D-82E4-83A120664553}" dt="2020-07-17T21:45:18.966" v="6227" actId="2696"/>
        <pc:sldMkLst>
          <pc:docMk/>
          <pc:sldMk cId="2736531548" sldId="278"/>
        </pc:sldMkLst>
      </pc:sldChg>
      <pc:sldChg chg="del">
        <pc:chgData name="Phyllipe Lima" userId="afbdb2a7827722fd" providerId="LiveId" clId="{8E5AD83B-8D37-D04D-82E4-83A120664553}" dt="2020-07-17T21:45:19.411" v="6228" actId="2696"/>
        <pc:sldMkLst>
          <pc:docMk/>
          <pc:sldMk cId="2849021177" sldId="279"/>
        </pc:sldMkLst>
      </pc:sldChg>
      <pc:sldChg chg="del">
        <pc:chgData name="Phyllipe Lima" userId="afbdb2a7827722fd" providerId="LiveId" clId="{8E5AD83B-8D37-D04D-82E4-83A120664553}" dt="2020-07-17T21:45:19.444" v="6230" actId="2696"/>
        <pc:sldMkLst>
          <pc:docMk/>
          <pc:sldMk cId="2514192459" sldId="280"/>
        </pc:sldMkLst>
      </pc:sldChg>
      <pc:sldChg chg="del">
        <pc:chgData name="Phyllipe Lima" userId="afbdb2a7827722fd" providerId="LiveId" clId="{8E5AD83B-8D37-D04D-82E4-83A120664553}" dt="2020-07-17T21:45:19.981" v="6232" actId="2696"/>
        <pc:sldMkLst>
          <pc:docMk/>
          <pc:sldMk cId="3419289077" sldId="281"/>
        </pc:sldMkLst>
      </pc:sldChg>
      <pc:sldChg chg="del">
        <pc:chgData name="Phyllipe Lima" userId="afbdb2a7827722fd" providerId="LiveId" clId="{8E5AD83B-8D37-D04D-82E4-83A120664553}" dt="2020-07-17T21:45:21.543" v="6233" actId="2696"/>
        <pc:sldMkLst>
          <pc:docMk/>
          <pc:sldMk cId="683723825" sldId="282"/>
        </pc:sldMkLst>
      </pc:sldChg>
      <pc:sldChg chg="del">
        <pc:chgData name="Phyllipe Lima" userId="afbdb2a7827722fd" providerId="LiveId" clId="{8E5AD83B-8D37-D04D-82E4-83A120664553}" dt="2020-07-17T21:45:22.547" v="6234" actId="2696"/>
        <pc:sldMkLst>
          <pc:docMk/>
          <pc:sldMk cId="1263650788" sldId="283"/>
        </pc:sldMkLst>
      </pc:sldChg>
      <pc:sldChg chg="del">
        <pc:chgData name="Phyllipe Lima" userId="afbdb2a7827722fd" providerId="LiveId" clId="{8E5AD83B-8D37-D04D-82E4-83A120664553}" dt="2020-07-17T21:45:23.106" v="6235" actId="2696"/>
        <pc:sldMkLst>
          <pc:docMk/>
          <pc:sldMk cId="3942078311" sldId="285"/>
        </pc:sldMkLst>
      </pc:sldChg>
      <pc:sldChg chg="del">
        <pc:chgData name="Phyllipe Lima" userId="afbdb2a7827722fd" providerId="LiveId" clId="{8E5AD83B-8D37-D04D-82E4-83A120664553}" dt="2020-07-17T21:45:23.746" v="6236" actId="2696"/>
        <pc:sldMkLst>
          <pc:docMk/>
          <pc:sldMk cId="3279812325" sldId="286"/>
        </pc:sldMkLst>
      </pc:sldChg>
      <pc:sldChg chg="del">
        <pc:chgData name="Phyllipe Lima" userId="afbdb2a7827722fd" providerId="LiveId" clId="{8E5AD83B-8D37-D04D-82E4-83A120664553}" dt="2020-07-17T21:45:16.600" v="6218" actId="2696"/>
        <pc:sldMkLst>
          <pc:docMk/>
          <pc:sldMk cId="277632114" sldId="511"/>
        </pc:sldMkLst>
      </pc:sldChg>
      <pc:sldChg chg="add del">
        <pc:chgData name="Phyllipe Lima" userId="afbdb2a7827722fd" providerId="LiveId" clId="{8E5AD83B-8D37-D04D-82E4-83A120664553}" dt="2020-07-17T21:45:36.639" v="6239" actId="2696"/>
        <pc:sldMkLst>
          <pc:docMk/>
          <pc:sldMk cId="3063614989" sldId="512"/>
        </pc:sldMkLst>
      </pc:sldChg>
      <pc:sldChg chg="addSp modSp add">
        <pc:chgData name="Phyllipe Lima" userId="afbdb2a7827722fd" providerId="LiveId" clId="{8E5AD83B-8D37-D04D-82E4-83A120664553}" dt="2020-07-20T12:57:41.338" v="15200" actId="1038"/>
        <pc:sldMkLst>
          <pc:docMk/>
          <pc:sldMk cId="858699800" sldId="513"/>
        </pc:sldMkLst>
        <pc:spChg chg="add mod">
          <ac:chgData name="Phyllipe Lima" userId="afbdb2a7827722fd" providerId="LiveId" clId="{8E5AD83B-8D37-D04D-82E4-83A120664553}" dt="2020-07-20T12:57:41.338" v="15200" actId="1038"/>
          <ac:spMkLst>
            <pc:docMk/>
            <pc:sldMk cId="858699800" sldId="513"/>
            <ac:spMk id="4" creationId="{363B6842-BF7A-A145-8D02-D6CB3DFA16AE}"/>
          </ac:spMkLst>
        </pc:spChg>
        <pc:spChg chg="mod">
          <ac:chgData name="Phyllipe Lima" userId="afbdb2a7827722fd" providerId="LiveId" clId="{8E5AD83B-8D37-D04D-82E4-83A120664553}" dt="2020-07-20T12:57:01.053" v="15162" actId="313"/>
          <ac:spMkLst>
            <pc:docMk/>
            <pc:sldMk cId="858699800" sldId="513"/>
            <ac:spMk id="6" creationId="{C3F6EEC2-0724-DA4A-A920-DEAAAEACB529}"/>
          </ac:spMkLst>
        </pc:spChg>
      </pc:sldChg>
      <pc:sldChg chg="addSp delSp modSp add del">
        <pc:chgData name="Phyllipe Lima" userId="afbdb2a7827722fd" providerId="LiveId" clId="{8E5AD83B-8D37-D04D-82E4-83A120664553}" dt="2020-07-17T03:22:41.813" v="2986" actId="2696"/>
        <pc:sldMkLst>
          <pc:docMk/>
          <pc:sldMk cId="2885495415" sldId="513"/>
        </pc:sldMkLst>
        <pc:picChg chg="del">
          <ac:chgData name="Phyllipe Lima" userId="afbdb2a7827722fd" providerId="LiveId" clId="{8E5AD83B-8D37-D04D-82E4-83A120664553}" dt="2020-07-16T21:20:28.593" v="237" actId="478"/>
          <ac:picMkLst>
            <pc:docMk/>
            <pc:sldMk cId="2885495415" sldId="513"/>
            <ac:picMk id="2" creationId="{75537535-00E8-9A41-8F3C-1CE0A49B60F7}"/>
          </ac:picMkLst>
        </pc:picChg>
        <pc:picChg chg="add mod">
          <ac:chgData name="Phyllipe Lima" userId="afbdb2a7827722fd" providerId="LiveId" clId="{8E5AD83B-8D37-D04D-82E4-83A120664553}" dt="2020-07-16T21:20:36.636" v="241" actId="1076"/>
          <ac:picMkLst>
            <pc:docMk/>
            <pc:sldMk cId="2885495415" sldId="513"/>
            <ac:picMk id="3" creationId="{A2C204F8-6241-0240-85B9-422D324B5284}"/>
          </ac:picMkLst>
        </pc:picChg>
      </pc:sldChg>
      <pc:sldChg chg="addSp delSp modSp add">
        <pc:chgData name="Phyllipe Lima" userId="afbdb2a7827722fd" providerId="LiveId" clId="{8E5AD83B-8D37-D04D-82E4-83A120664553}" dt="2020-07-20T12:57:57.363" v="15213" actId="14100"/>
        <pc:sldMkLst>
          <pc:docMk/>
          <pc:sldMk cId="3505205446" sldId="514"/>
        </pc:sldMkLst>
        <pc:spChg chg="add mod">
          <ac:chgData name="Phyllipe Lima" userId="afbdb2a7827722fd" providerId="LiveId" clId="{8E5AD83B-8D37-D04D-82E4-83A120664553}" dt="2020-07-20T12:57:57.363" v="15213" actId="14100"/>
          <ac:spMkLst>
            <pc:docMk/>
            <pc:sldMk cId="3505205446" sldId="514"/>
            <ac:spMk id="5" creationId="{69C270C2-4816-F947-8613-8D525CE4B98B}"/>
          </ac:spMkLst>
        </pc:spChg>
        <pc:spChg chg="mod">
          <ac:chgData name="Phyllipe Lima" userId="afbdb2a7827722fd" providerId="LiveId" clId="{8E5AD83B-8D37-D04D-82E4-83A120664553}" dt="2020-07-20T12:57:16.276" v="15190" actId="20577"/>
          <ac:spMkLst>
            <pc:docMk/>
            <pc:sldMk cId="3505205446" sldId="514"/>
            <ac:spMk id="6" creationId="{C3F6EEC2-0724-DA4A-A920-DEAAAEACB529}"/>
          </ac:spMkLst>
        </pc:spChg>
        <pc:picChg chg="add del">
          <ac:chgData name="Phyllipe Lima" userId="afbdb2a7827722fd" providerId="LiveId" clId="{8E5AD83B-8D37-D04D-82E4-83A120664553}" dt="2020-07-20T12:56:44.193" v="15132" actId="478"/>
          <ac:picMkLst>
            <pc:docMk/>
            <pc:sldMk cId="3505205446" sldId="514"/>
            <ac:picMk id="2" creationId="{8CF162FB-ABB6-B14B-BA95-031AAEC0652D}"/>
          </ac:picMkLst>
        </pc:picChg>
        <pc:picChg chg="mod">
          <ac:chgData name="Phyllipe Lima" userId="afbdb2a7827722fd" providerId="LiveId" clId="{8E5AD83B-8D37-D04D-82E4-83A120664553}" dt="2020-07-20T12:57:49.063" v="15203" actId="1076"/>
          <ac:picMkLst>
            <pc:docMk/>
            <pc:sldMk cId="3505205446" sldId="514"/>
            <ac:picMk id="4" creationId="{401D306B-0CDB-EB41-BEF5-F2D894C72D9A}"/>
          </ac:picMkLst>
        </pc:picChg>
      </pc:sldChg>
      <pc:sldChg chg="addSp delSp modSp add del">
        <pc:chgData name="Phyllipe Lima" userId="afbdb2a7827722fd" providerId="LiveId" clId="{8E5AD83B-8D37-D04D-82E4-83A120664553}" dt="2020-07-17T03:22:41.808" v="2985" actId="2696"/>
        <pc:sldMkLst>
          <pc:docMk/>
          <pc:sldMk cId="4273865622" sldId="514"/>
        </pc:sldMkLst>
        <pc:picChg chg="add del mod">
          <ac:chgData name="Phyllipe Lima" userId="afbdb2a7827722fd" providerId="LiveId" clId="{8E5AD83B-8D37-D04D-82E4-83A120664553}" dt="2020-07-16T21:24:30.295" v="248" actId="478"/>
          <ac:picMkLst>
            <pc:docMk/>
            <pc:sldMk cId="4273865622" sldId="514"/>
            <ac:picMk id="2" creationId="{1E946479-5042-064E-BE35-56A72B82FEB1}"/>
          </ac:picMkLst>
        </pc:picChg>
        <pc:picChg chg="del">
          <ac:chgData name="Phyllipe Lima" userId="afbdb2a7827722fd" providerId="LiveId" clId="{8E5AD83B-8D37-D04D-82E4-83A120664553}" dt="2020-07-16T21:21:30.728" v="243" actId="478"/>
          <ac:picMkLst>
            <pc:docMk/>
            <pc:sldMk cId="4273865622" sldId="514"/>
            <ac:picMk id="3" creationId="{A2C204F8-6241-0240-85B9-422D324B5284}"/>
          </ac:picMkLst>
        </pc:picChg>
        <pc:picChg chg="add mod">
          <ac:chgData name="Phyllipe Lima" userId="afbdb2a7827722fd" providerId="LiveId" clId="{8E5AD83B-8D37-D04D-82E4-83A120664553}" dt="2020-07-16T21:24:37.883" v="251" actId="1076"/>
          <ac:picMkLst>
            <pc:docMk/>
            <pc:sldMk cId="4273865622" sldId="514"/>
            <ac:picMk id="4" creationId="{401D306B-0CDB-EB41-BEF5-F2D894C72D9A}"/>
          </ac:picMkLst>
        </pc:picChg>
      </pc:sldChg>
      <pc:sldChg chg="addSp delSp modSp add">
        <pc:chgData name="Phyllipe Lima" userId="afbdb2a7827722fd" providerId="LiveId" clId="{8E5AD83B-8D37-D04D-82E4-83A120664553}" dt="2020-07-20T13:49:00.848" v="15751" actId="14100"/>
        <pc:sldMkLst>
          <pc:docMk/>
          <pc:sldMk cId="685367186" sldId="515"/>
        </pc:sldMkLst>
        <pc:spChg chg="mod">
          <ac:chgData name="Phyllipe Lima" userId="afbdb2a7827722fd" providerId="LiveId" clId="{8E5AD83B-8D37-D04D-82E4-83A120664553}" dt="2020-07-20T13:48:53.688" v="15750" actId="20577"/>
          <ac:spMkLst>
            <pc:docMk/>
            <pc:sldMk cId="685367186" sldId="515"/>
            <ac:spMk id="6" creationId="{C3F6EEC2-0724-DA4A-A920-DEAAAEACB529}"/>
          </ac:spMkLst>
        </pc:spChg>
        <pc:picChg chg="add mod">
          <ac:chgData name="Phyllipe Lima" userId="afbdb2a7827722fd" providerId="LiveId" clId="{8E5AD83B-8D37-D04D-82E4-83A120664553}" dt="2020-07-20T13:49:00.848" v="15751" actId="14100"/>
          <ac:picMkLst>
            <pc:docMk/>
            <pc:sldMk cId="685367186" sldId="515"/>
            <ac:picMk id="2" creationId="{21801DE6-3C7F-774E-B380-3F3F8AB37499}"/>
          </ac:picMkLst>
        </pc:picChg>
        <pc:picChg chg="del mod">
          <ac:chgData name="Phyllipe Lima" userId="afbdb2a7827722fd" providerId="LiveId" clId="{8E5AD83B-8D37-D04D-82E4-83A120664553}" dt="2020-07-20T13:00:25.473" v="15217" actId="478"/>
          <ac:picMkLst>
            <pc:docMk/>
            <pc:sldMk cId="685367186" sldId="515"/>
            <ac:picMk id="3" creationId="{A4825EB6-560F-6F49-8A8E-784988A83FB3}"/>
          </ac:picMkLst>
        </pc:picChg>
      </pc:sldChg>
      <pc:sldChg chg="addSp delSp modSp add del">
        <pc:chgData name="Phyllipe Lima" userId="afbdb2a7827722fd" providerId="LiveId" clId="{8E5AD83B-8D37-D04D-82E4-83A120664553}" dt="2020-07-17T03:22:41.803" v="2984" actId="2696"/>
        <pc:sldMkLst>
          <pc:docMk/>
          <pc:sldMk cId="4264191166" sldId="515"/>
        </pc:sldMkLst>
        <pc:picChg chg="del">
          <ac:chgData name="Phyllipe Lima" userId="afbdb2a7827722fd" providerId="LiveId" clId="{8E5AD83B-8D37-D04D-82E4-83A120664553}" dt="2020-07-16T21:35:55.196" v="252" actId="478"/>
          <ac:picMkLst>
            <pc:docMk/>
            <pc:sldMk cId="4264191166" sldId="515"/>
            <ac:picMk id="2" creationId="{1E946479-5042-064E-BE35-56A72B82FEB1}"/>
          </ac:picMkLst>
        </pc:picChg>
        <pc:picChg chg="add mod">
          <ac:chgData name="Phyllipe Lima" userId="afbdb2a7827722fd" providerId="LiveId" clId="{8E5AD83B-8D37-D04D-82E4-83A120664553}" dt="2020-07-16T21:39:32.524" v="255" actId="1076"/>
          <ac:picMkLst>
            <pc:docMk/>
            <pc:sldMk cId="4264191166" sldId="515"/>
            <ac:picMk id="3" creationId="{A4825EB6-560F-6F49-8A8E-784988A83FB3}"/>
          </ac:picMkLst>
        </pc:picChg>
      </pc:sldChg>
      <pc:sldChg chg="addSp delSp modSp add">
        <pc:chgData name="Phyllipe Lima" userId="afbdb2a7827722fd" providerId="LiveId" clId="{8E5AD83B-8D37-D04D-82E4-83A120664553}" dt="2020-07-20T13:50:26.903" v="15816" actId="14100"/>
        <pc:sldMkLst>
          <pc:docMk/>
          <pc:sldMk cId="462131533" sldId="516"/>
        </pc:sldMkLst>
        <pc:spChg chg="mod">
          <ac:chgData name="Phyllipe Lima" userId="afbdb2a7827722fd" providerId="LiveId" clId="{8E5AD83B-8D37-D04D-82E4-83A120664553}" dt="2020-07-20T13:49:31.080" v="15804" actId="20577"/>
          <ac:spMkLst>
            <pc:docMk/>
            <pc:sldMk cId="462131533" sldId="516"/>
            <ac:spMk id="6" creationId="{C3F6EEC2-0724-DA4A-A920-DEAAAEACB529}"/>
          </ac:spMkLst>
        </pc:spChg>
        <pc:spChg chg="add mod">
          <ac:chgData name="Phyllipe Lima" userId="afbdb2a7827722fd" providerId="LiveId" clId="{8E5AD83B-8D37-D04D-82E4-83A120664553}" dt="2020-07-20T13:50:21.145" v="15813" actId="14100"/>
          <ac:spMkLst>
            <pc:docMk/>
            <pc:sldMk cId="462131533" sldId="516"/>
            <ac:spMk id="7" creationId="{11F23979-8773-254A-99D0-D68D7FE25CFD}"/>
          </ac:spMkLst>
        </pc:spChg>
        <pc:picChg chg="del">
          <ac:chgData name="Phyllipe Lima" userId="afbdb2a7827722fd" providerId="LiveId" clId="{8E5AD83B-8D37-D04D-82E4-83A120664553}" dt="2020-07-17T22:29:28.949" v="6408" actId="478"/>
          <ac:picMkLst>
            <pc:docMk/>
            <pc:sldMk cId="462131533" sldId="516"/>
            <ac:picMk id="2" creationId="{502DC291-707B-8340-8CA0-5EBC94D3A8CF}"/>
          </ac:picMkLst>
        </pc:picChg>
        <pc:picChg chg="add mod">
          <ac:chgData name="Phyllipe Lima" userId="afbdb2a7827722fd" providerId="LiveId" clId="{8E5AD83B-8D37-D04D-82E4-83A120664553}" dt="2020-07-20T13:49:09.763" v="15752" actId="1076"/>
          <ac:picMkLst>
            <pc:docMk/>
            <pc:sldMk cId="462131533" sldId="516"/>
            <ac:picMk id="2" creationId="{699D1AFA-2091-FF4E-A584-973EEC1E659F}"/>
          </ac:picMkLst>
        </pc:picChg>
        <pc:picChg chg="add del">
          <ac:chgData name="Phyllipe Lima" userId="afbdb2a7827722fd" providerId="LiveId" clId="{8E5AD83B-8D37-D04D-82E4-83A120664553}" dt="2020-07-20T12:59:44.689" v="15216" actId="478"/>
          <ac:picMkLst>
            <pc:docMk/>
            <pc:sldMk cId="462131533" sldId="516"/>
            <ac:picMk id="3" creationId="{65912D75-B5F0-F449-AE52-FD4DEAF97D82}"/>
          </ac:picMkLst>
        </pc:picChg>
        <pc:picChg chg="add mod">
          <ac:chgData name="Phyllipe Lima" userId="afbdb2a7827722fd" providerId="LiveId" clId="{8E5AD83B-8D37-D04D-82E4-83A120664553}" dt="2020-07-20T13:50:22.077" v="15814" actId="1076"/>
          <ac:picMkLst>
            <pc:docMk/>
            <pc:sldMk cId="462131533" sldId="516"/>
            <ac:picMk id="5" creationId="{5D0A75D4-B84D-824E-91D4-C33765B7C101}"/>
          </ac:picMkLst>
        </pc:picChg>
        <pc:cxnChg chg="add mod">
          <ac:chgData name="Phyllipe Lima" userId="afbdb2a7827722fd" providerId="LiveId" clId="{8E5AD83B-8D37-D04D-82E4-83A120664553}" dt="2020-07-20T13:50:26.903" v="15816" actId="14100"/>
          <ac:cxnSpMkLst>
            <pc:docMk/>
            <pc:sldMk cId="462131533" sldId="516"/>
            <ac:cxnSpMk id="8" creationId="{C9C6AB7E-0C96-194D-9D2C-8E78770BD775}"/>
          </ac:cxnSpMkLst>
        </pc:cxnChg>
      </pc:sldChg>
      <pc:sldChg chg="addSp delSp modSp add del">
        <pc:chgData name="Phyllipe Lima" userId="afbdb2a7827722fd" providerId="LiveId" clId="{8E5AD83B-8D37-D04D-82E4-83A120664553}" dt="2020-07-17T03:22:41.799" v="2983" actId="2696"/>
        <pc:sldMkLst>
          <pc:docMk/>
          <pc:sldMk cId="655311838" sldId="516"/>
        </pc:sldMkLst>
        <pc:picChg chg="add mod">
          <ac:chgData name="Phyllipe Lima" userId="afbdb2a7827722fd" providerId="LiveId" clId="{8E5AD83B-8D37-D04D-82E4-83A120664553}" dt="2020-07-16T21:48:26.229" v="260" actId="1076"/>
          <ac:picMkLst>
            <pc:docMk/>
            <pc:sldMk cId="655311838" sldId="516"/>
            <ac:picMk id="2" creationId="{502DC291-707B-8340-8CA0-5EBC94D3A8CF}"/>
          </ac:picMkLst>
        </pc:picChg>
        <pc:picChg chg="del">
          <ac:chgData name="Phyllipe Lima" userId="afbdb2a7827722fd" providerId="LiveId" clId="{8E5AD83B-8D37-D04D-82E4-83A120664553}" dt="2020-07-16T21:48:15.610" v="257" actId="478"/>
          <ac:picMkLst>
            <pc:docMk/>
            <pc:sldMk cId="655311838" sldId="516"/>
            <ac:picMk id="3" creationId="{A4825EB6-560F-6F49-8A8E-784988A83FB3}"/>
          </ac:picMkLst>
        </pc:picChg>
      </pc:sldChg>
      <pc:sldChg chg="addSp delSp modSp add">
        <pc:chgData name="Phyllipe Lima" userId="afbdb2a7827722fd" providerId="LiveId" clId="{8E5AD83B-8D37-D04D-82E4-83A120664553}" dt="2020-07-20T13:51:14.387" v="15875" actId="14100"/>
        <pc:sldMkLst>
          <pc:docMk/>
          <pc:sldMk cId="1319624341" sldId="517"/>
        </pc:sldMkLst>
        <pc:spChg chg="add mod">
          <ac:chgData name="Phyllipe Lima" userId="afbdb2a7827722fd" providerId="LiveId" clId="{8E5AD83B-8D37-D04D-82E4-83A120664553}" dt="2020-07-20T13:51:14.387" v="15875" actId="14100"/>
          <ac:spMkLst>
            <pc:docMk/>
            <pc:sldMk cId="1319624341" sldId="517"/>
            <ac:spMk id="5" creationId="{7582B305-E946-A440-B40F-6452C6092B71}"/>
          </ac:spMkLst>
        </pc:spChg>
        <pc:spChg chg="mod">
          <ac:chgData name="Phyllipe Lima" userId="afbdb2a7827722fd" providerId="LiveId" clId="{8E5AD83B-8D37-D04D-82E4-83A120664553}" dt="2020-07-20T13:50:57.940" v="15871" actId="14100"/>
          <ac:spMkLst>
            <pc:docMk/>
            <pc:sldMk cId="1319624341" sldId="517"/>
            <ac:spMk id="6" creationId="{C3F6EEC2-0724-DA4A-A920-DEAAAEACB529}"/>
          </ac:spMkLst>
        </pc:spChg>
        <pc:picChg chg="add mod">
          <ac:chgData name="Phyllipe Lima" userId="afbdb2a7827722fd" providerId="LiveId" clId="{8E5AD83B-8D37-D04D-82E4-83A120664553}" dt="2020-07-20T13:07:07.630" v="15405" actId="1076"/>
          <ac:picMkLst>
            <pc:docMk/>
            <pc:sldMk cId="1319624341" sldId="517"/>
            <ac:picMk id="2" creationId="{336DCB6C-14B1-BF41-9D32-CE4A00CBCE3B}"/>
          </ac:picMkLst>
        </pc:picChg>
        <pc:picChg chg="del mod">
          <ac:chgData name="Phyllipe Lima" userId="afbdb2a7827722fd" providerId="LiveId" clId="{8E5AD83B-8D37-D04D-82E4-83A120664553}" dt="2020-07-20T13:07:02.680" v="15402" actId="478"/>
          <ac:picMkLst>
            <pc:docMk/>
            <pc:sldMk cId="1319624341" sldId="517"/>
            <ac:picMk id="3" creationId="{1583A71C-F691-7B42-B4ED-FCA036546E8C}"/>
          </ac:picMkLst>
        </pc:picChg>
      </pc:sldChg>
      <pc:sldChg chg="addSp delSp modSp add del">
        <pc:chgData name="Phyllipe Lima" userId="afbdb2a7827722fd" providerId="LiveId" clId="{8E5AD83B-8D37-D04D-82E4-83A120664553}" dt="2020-07-17T03:22:41.794" v="2982" actId="2696"/>
        <pc:sldMkLst>
          <pc:docMk/>
          <pc:sldMk cId="3482273400" sldId="517"/>
        </pc:sldMkLst>
        <pc:picChg chg="del">
          <ac:chgData name="Phyllipe Lima" userId="afbdb2a7827722fd" providerId="LiveId" clId="{8E5AD83B-8D37-D04D-82E4-83A120664553}" dt="2020-07-16T21:48:48.240" v="262" actId="478"/>
          <ac:picMkLst>
            <pc:docMk/>
            <pc:sldMk cId="3482273400" sldId="517"/>
            <ac:picMk id="2" creationId="{502DC291-707B-8340-8CA0-5EBC94D3A8CF}"/>
          </ac:picMkLst>
        </pc:picChg>
        <pc:picChg chg="add mod">
          <ac:chgData name="Phyllipe Lima" userId="afbdb2a7827722fd" providerId="LiveId" clId="{8E5AD83B-8D37-D04D-82E4-83A120664553}" dt="2020-07-16T21:49:13.277" v="264" actId="1076"/>
          <ac:picMkLst>
            <pc:docMk/>
            <pc:sldMk cId="3482273400" sldId="517"/>
            <ac:picMk id="3" creationId="{1583A71C-F691-7B42-B4ED-FCA036546E8C}"/>
          </ac:picMkLst>
        </pc:picChg>
      </pc:sldChg>
      <pc:sldChg chg="addSp delSp modSp add del">
        <pc:chgData name="Phyllipe Lima" userId="afbdb2a7827722fd" providerId="LiveId" clId="{8E5AD83B-8D37-D04D-82E4-83A120664553}" dt="2020-07-17T03:22:41.789" v="2981" actId="2696"/>
        <pc:sldMkLst>
          <pc:docMk/>
          <pc:sldMk cId="1275112919" sldId="518"/>
        </pc:sldMkLst>
        <pc:picChg chg="add mod">
          <ac:chgData name="Phyllipe Lima" userId="afbdb2a7827722fd" providerId="LiveId" clId="{8E5AD83B-8D37-D04D-82E4-83A120664553}" dt="2020-07-16T21:49:54.452" v="268" actId="1076"/>
          <ac:picMkLst>
            <pc:docMk/>
            <pc:sldMk cId="1275112919" sldId="518"/>
            <ac:picMk id="2" creationId="{33310F9C-F5E4-7A4C-843C-1C5538A9221C}"/>
          </ac:picMkLst>
        </pc:picChg>
        <pc:picChg chg="del">
          <ac:chgData name="Phyllipe Lima" userId="afbdb2a7827722fd" providerId="LiveId" clId="{8E5AD83B-8D37-D04D-82E4-83A120664553}" dt="2020-07-16T21:49:51.112" v="266" actId="478"/>
          <ac:picMkLst>
            <pc:docMk/>
            <pc:sldMk cId="1275112919" sldId="518"/>
            <ac:picMk id="3" creationId="{1583A71C-F691-7B42-B4ED-FCA036546E8C}"/>
          </ac:picMkLst>
        </pc:picChg>
      </pc:sldChg>
      <pc:sldChg chg="addSp delSp modSp add">
        <pc:chgData name="Phyllipe Lima" userId="afbdb2a7827722fd" providerId="LiveId" clId="{8E5AD83B-8D37-D04D-82E4-83A120664553}" dt="2020-07-20T13:51:28.597" v="15885" actId="20577"/>
        <pc:sldMkLst>
          <pc:docMk/>
          <pc:sldMk cId="1283404993" sldId="518"/>
        </pc:sldMkLst>
        <pc:spChg chg="mod">
          <ac:chgData name="Phyllipe Lima" userId="afbdb2a7827722fd" providerId="LiveId" clId="{8E5AD83B-8D37-D04D-82E4-83A120664553}" dt="2020-07-20T13:51:28.597" v="15885" actId="20577"/>
          <ac:spMkLst>
            <pc:docMk/>
            <pc:sldMk cId="1283404993" sldId="518"/>
            <ac:spMk id="6" creationId="{C3F6EEC2-0724-DA4A-A920-DEAAAEACB529}"/>
          </ac:spMkLst>
        </pc:spChg>
        <pc:picChg chg="del">
          <ac:chgData name="Phyllipe Lima" userId="afbdb2a7827722fd" providerId="LiveId" clId="{8E5AD83B-8D37-D04D-82E4-83A120664553}" dt="2020-07-20T13:07:22.767" v="15449" actId="478"/>
          <ac:picMkLst>
            <pc:docMk/>
            <pc:sldMk cId="1283404993" sldId="518"/>
            <ac:picMk id="2" creationId="{33310F9C-F5E4-7A4C-843C-1C5538A9221C}"/>
          </ac:picMkLst>
        </pc:picChg>
        <pc:picChg chg="add mod">
          <ac:chgData name="Phyllipe Lima" userId="afbdb2a7827722fd" providerId="LiveId" clId="{8E5AD83B-8D37-D04D-82E4-83A120664553}" dt="2020-07-20T13:07:42.456" v="15451" actId="1076"/>
          <ac:picMkLst>
            <pc:docMk/>
            <pc:sldMk cId="1283404993" sldId="518"/>
            <ac:picMk id="3" creationId="{E72B00F1-C1DB-3C40-B6CD-E669ED64F0D7}"/>
          </ac:picMkLst>
        </pc:picChg>
        <pc:picChg chg="add del">
          <ac:chgData name="Phyllipe Lima" userId="afbdb2a7827722fd" providerId="LiveId" clId="{8E5AD83B-8D37-D04D-82E4-83A120664553}" dt="2020-07-20T13:08:20.164" v="15455" actId="478"/>
          <ac:picMkLst>
            <pc:docMk/>
            <pc:sldMk cId="1283404993" sldId="518"/>
            <ac:picMk id="4" creationId="{FC2F002A-8D08-3841-B12C-AFA92D1433DF}"/>
          </ac:picMkLst>
        </pc:picChg>
      </pc:sldChg>
      <pc:sldChg chg="addSp delSp modSp add">
        <pc:chgData name="Phyllipe Lima" userId="afbdb2a7827722fd" providerId="LiveId" clId="{8E5AD83B-8D37-D04D-82E4-83A120664553}" dt="2020-07-20T13:54:11.174" v="15957" actId="1076"/>
        <pc:sldMkLst>
          <pc:docMk/>
          <pc:sldMk cId="328105758" sldId="519"/>
        </pc:sldMkLst>
        <pc:spChg chg="add mod">
          <ac:chgData name="Phyllipe Lima" userId="afbdb2a7827722fd" providerId="LiveId" clId="{8E5AD83B-8D37-D04D-82E4-83A120664553}" dt="2020-07-20T13:53:11.570" v="15953" actId="1076"/>
          <ac:spMkLst>
            <pc:docMk/>
            <pc:sldMk cId="328105758" sldId="519"/>
            <ac:spMk id="5" creationId="{0BD133F3-027F-8540-B1D7-0B8C70CE4732}"/>
          </ac:spMkLst>
        </pc:spChg>
        <pc:spChg chg="mod">
          <ac:chgData name="Phyllipe Lima" userId="afbdb2a7827722fd" providerId="LiveId" clId="{8E5AD83B-8D37-D04D-82E4-83A120664553}" dt="2020-07-20T13:52:52.702" v="15945" actId="20577"/>
          <ac:spMkLst>
            <pc:docMk/>
            <pc:sldMk cId="328105758" sldId="519"/>
            <ac:spMk id="6" creationId="{C3F6EEC2-0724-DA4A-A920-DEAAAEACB529}"/>
          </ac:spMkLst>
        </pc:spChg>
        <pc:picChg chg="add mod">
          <ac:chgData name="Phyllipe Lima" userId="afbdb2a7827722fd" providerId="LiveId" clId="{8E5AD83B-8D37-D04D-82E4-83A120664553}" dt="2020-07-20T13:53:08.487" v="15952" actId="1076"/>
          <ac:picMkLst>
            <pc:docMk/>
            <pc:sldMk cId="328105758" sldId="519"/>
            <ac:picMk id="2" creationId="{9237C78A-C51F-1847-8503-33EBD14EBFE2}"/>
          </ac:picMkLst>
        </pc:picChg>
        <pc:picChg chg="del">
          <ac:chgData name="Phyllipe Lima" userId="afbdb2a7827722fd" providerId="LiveId" clId="{8E5AD83B-8D37-D04D-82E4-83A120664553}" dt="2020-07-20T13:08:39.774" v="15457" actId="478"/>
          <ac:picMkLst>
            <pc:docMk/>
            <pc:sldMk cId="328105758" sldId="519"/>
            <ac:picMk id="3" creationId="{80C1A19A-DBE2-B74F-80F5-35CC1CF8369F}"/>
          </ac:picMkLst>
        </pc:picChg>
        <pc:picChg chg="add mod modCrop">
          <ac:chgData name="Phyllipe Lima" userId="afbdb2a7827722fd" providerId="LiveId" clId="{8E5AD83B-8D37-D04D-82E4-83A120664553}" dt="2020-07-20T13:54:11.174" v="15957" actId="1076"/>
          <ac:picMkLst>
            <pc:docMk/>
            <pc:sldMk cId="328105758" sldId="519"/>
            <ac:picMk id="4" creationId="{525F194A-40DC-FB4A-A06D-FE1529446291}"/>
          </ac:picMkLst>
        </pc:picChg>
      </pc:sldChg>
      <pc:sldChg chg="addSp delSp modSp add del">
        <pc:chgData name="Phyllipe Lima" userId="afbdb2a7827722fd" providerId="LiveId" clId="{8E5AD83B-8D37-D04D-82E4-83A120664553}" dt="2020-07-17T03:22:41.784" v="2980" actId="2696"/>
        <pc:sldMkLst>
          <pc:docMk/>
          <pc:sldMk cId="2920467307" sldId="519"/>
        </pc:sldMkLst>
        <pc:picChg chg="del">
          <ac:chgData name="Phyllipe Lima" userId="afbdb2a7827722fd" providerId="LiveId" clId="{8E5AD83B-8D37-D04D-82E4-83A120664553}" dt="2020-07-16T21:59:31.019" v="270" actId="478"/>
          <ac:picMkLst>
            <pc:docMk/>
            <pc:sldMk cId="2920467307" sldId="519"/>
            <ac:picMk id="2" creationId="{33310F9C-F5E4-7A4C-843C-1C5538A9221C}"/>
          </ac:picMkLst>
        </pc:picChg>
        <pc:picChg chg="add mod">
          <ac:chgData name="Phyllipe Lima" userId="afbdb2a7827722fd" providerId="LiveId" clId="{8E5AD83B-8D37-D04D-82E4-83A120664553}" dt="2020-07-16T21:59:37.202" v="274" actId="1076"/>
          <ac:picMkLst>
            <pc:docMk/>
            <pc:sldMk cId="2920467307" sldId="519"/>
            <ac:picMk id="3" creationId="{80C1A19A-DBE2-B74F-80F5-35CC1CF8369F}"/>
          </ac:picMkLst>
        </pc:picChg>
        <pc:picChg chg="add del mod">
          <ac:chgData name="Phyllipe Lima" userId="afbdb2a7827722fd" providerId="LiveId" clId="{8E5AD83B-8D37-D04D-82E4-83A120664553}" dt="2020-07-16T22:03:42.542" v="277" actId="478"/>
          <ac:picMkLst>
            <pc:docMk/>
            <pc:sldMk cId="2920467307" sldId="519"/>
            <ac:picMk id="5" creationId="{4661FB8A-7C71-A44D-8B71-E0C0ABD1DA10}"/>
          </ac:picMkLst>
        </pc:picChg>
      </pc:sldChg>
      <pc:sldChg chg="addSp delSp modSp add mod">
        <pc:chgData name="Phyllipe Lima" userId="afbdb2a7827722fd" providerId="LiveId" clId="{8E5AD83B-8D37-D04D-82E4-83A120664553}" dt="2020-08-03T20:06:32.893" v="16826" actId="20577"/>
        <pc:sldMkLst>
          <pc:docMk/>
          <pc:sldMk cId="716996864" sldId="520"/>
        </pc:sldMkLst>
        <pc:spChg chg="mod">
          <ac:chgData name="Phyllipe Lima" userId="afbdb2a7827722fd" providerId="LiveId" clId="{8E5AD83B-8D37-D04D-82E4-83A120664553}" dt="2020-07-20T13:09:00.505" v="15500" actId="20577"/>
          <ac:spMkLst>
            <pc:docMk/>
            <pc:sldMk cId="716996864" sldId="520"/>
            <ac:spMk id="6" creationId="{C3F6EEC2-0724-DA4A-A920-DEAAAEACB529}"/>
          </ac:spMkLst>
        </pc:spChg>
        <pc:spChg chg="add del mod">
          <ac:chgData name="Phyllipe Lima" userId="afbdb2a7827722fd" providerId="LiveId" clId="{8E5AD83B-8D37-D04D-82E4-83A120664553}" dt="2020-07-20T13:52:58.781" v="15947"/>
          <ac:spMkLst>
            <pc:docMk/>
            <pc:sldMk cId="716996864" sldId="520"/>
            <ac:spMk id="7" creationId="{5ADA81D0-4E13-5549-AA2A-5BF831FA9B8D}"/>
          </ac:spMkLst>
        </pc:spChg>
        <pc:spChg chg="add mod">
          <ac:chgData name="Phyllipe Lima" userId="afbdb2a7827722fd" providerId="LiveId" clId="{8E5AD83B-8D37-D04D-82E4-83A120664553}" dt="2020-07-20T13:54:29.451" v="15961" actId="14100"/>
          <ac:spMkLst>
            <pc:docMk/>
            <pc:sldMk cId="716996864" sldId="520"/>
            <ac:spMk id="8" creationId="{4519BA20-F9EC-314E-AC4C-DB55E509C51A}"/>
          </ac:spMkLst>
        </pc:spChg>
        <pc:spChg chg="add mod">
          <ac:chgData name="Phyllipe Lima" userId="afbdb2a7827722fd" providerId="LiveId" clId="{8E5AD83B-8D37-D04D-82E4-83A120664553}" dt="2020-07-20T13:54:38.755" v="15965" actId="14100"/>
          <ac:spMkLst>
            <pc:docMk/>
            <pc:sldMk cId="716996864" sldId="520"/>
            <ac:spMk id="9" creationId="{E7B8055E-2E71-2241-83CD-3BDA5E2DA98A}"/>
          </ac:spMkLst>
        </pc:spChg>
        <pc:spChg chg="add mod">
          <ac:chgData name="Phyllipe Lima" userId="afbdb2a7827722fd" providerId="LiveId" clId="{8E5AD83B-8D37-D04D-82E4-83A120664553}" dt="2020-08-03T20:06:32.893" v="16826" actId="20577"/>
          <ac:spMkLst>
            <pc:docMk/>
            <pc:sldMk cId="716996864" sldId="520"/>
            <ac:spMk id="10" creationId="{9CF867D3-6D63-BF4F-A291-283A6B307BAC}"/>
          </ac:spMkLst>
        </pc:spChg>
        <pc:picChg chg="del">
          <ac:chgData name="Phyllipe Lima" userId="afbdb2a7827722fd" providerId="LiveId" clId="{8E5AD83B-8D37-D04D-82E4-83A120664553}" dt="2020-07-20T13:09:02.996" v="15501" actId="478"/>
          <ac:picMkLst>
            <pc:docMk/>
            <pc:sldMk cId="716996864" sldId="520"/>
            <ac:picMk id="2" creationId="{19FDDCA8-4DBD-9D4F-85BE-B34F8E933A5D}"/>
          </ac:picMkLst>
        </pc:picChg>
        <pc:picChg chg="add del mod">
          <ac:chgData name="Phyllipe Lima" userId="afbdb2a7827722fd" providerId="LiveId" clId="{8E5AD83B-8D37-D04D-82E4-83A120664553}" dt="2020-07-20T13:09:59.561" v="15505" actId="478"/>
          <ac:picMkLst>
            <pc:docMk/>
            <pc:sldMk cId="716996864" sldId="520"/>
            <ac:picMk id="3" creationId="{BF891D14-0761-6C46-8D8B-11A0C7BD0345}"/>
          </ac:picMkLst>
        </pc:picChg>
        <pc:picChg chg="add mod">
          <ac:chgData name="Phyllipe Lima" userId="afbdb2a7827722fd" providerId="LiveId" clId="{8E5AD83B-8D37-D04D-82E4-83A120664553}" dt="2020-07-20T13:10:04.119" v="15508" actId="1076"/>
          <ac:picMkLst>
            <pc:docMk/>
            <pc:sldMk cId="716996864" sldId="520"/>
            <ac:picMk id="4" creationId="{EC5F4567-F861-C845-800A-BFA33AC146D5}"/>
          </ac:picMkLst>
        </pc:picChg>
      </pc:sldChg>
      <pc:sldChg chg="addSp delSp add del">
        <pc:chgData name="Phyllipe Lima" userId="afbdb2a7827722fd" providerId="LiveId" clId="{8E5AD83B-8D37-D04D-82E4-83A120664553}" dt="2020-07-17T03:22:41.778" v="2979" actId="2696"/>
        <pc:sldMkLst>
          <pc:docMk/>
          <pc:sldMk cId="2484530082" sldId="520"/>
        </pc:sldMkLst>
        <pc:picChg chg="add">
          <ac:chgData name="Phyllipe Lima" userId="afbdb2a7827722fd" providerId="LiveId" clId="{8E5AD83B-8D37-D04D-82E4-83A120664553}" dt="2020-07-16T22:03:49.031" v="280"/>
          <ac:picMkLst>
            <pc:docMk/>
            <pc:sldMk cId="2484530082" sldId="520"/>
            <ac:picMk id="2" creationId="{19FDDCA8-4DBD-9D4F-85BE-B34F8E933A5D}"/>
          </ac:picMkLst>
        </pc:picChg>
        <pc:picChg chg="del">
          <ac:chgData name="Phyllipe Lima" userId="afbdb2a7827722fd" providerId="LiveId" clId="{8E5AD83B-8D37-D04D-82E4-83A120664553}" dt="2020-07-16T22:03:48.531" v="279" actId="478"/>
          <ac:picMkLst>
            <pc:docMk/>
            <pc:sldMk cId="2484530082" sldId="520"/>
            <ac:picMk id="3" creationId="{80C1A19A-DBE2-B74F-80F5-35CC1CF8369F}"/>
          </ac:picMkLst>
        </pc:picChg>
      </pc:sldChg>
      <pc:sldChg chg="addSp delSp modSp add">
        <pc:chgData name="Phyllipe Lima" userId="afbdb2a7827722fd" providerId="LiveId" clId="{8E5AD83B-8D37-D04D-82E4-83A120664553}" dt="2020-07-20T13:56:35.477" v="16320" actId="1076"/>
        <pc:sldMkLst>
          <pc:docMk/>
          <pc:sldMk cId="158238518" sldId="521"/>
        </pc:sldMkLst>
        <pc:spChg chg="mod">
          <ac:chgData name="Phyllipe Lima" userId="afbdb2a7827722fd" providerId="LiveId" clId="{8E5AD83B-8D37-D04D-82E4-83A120664553}" dt="2020-07-20T13:56:30.092" v="16319" actId="20577"/>
          <ac:spMkLst>
            <pc:docMk/>
            <pc:sldMk cId="158238518" sldId="521"/>
            <ac:spMk id="6" creationId="{C3F6EEC2-0724-DA4A-A920-DEAAAEACB529}"/>
          </ac:spMkLst>
        </pc:spChg>
        <pc:picChg chg="add mod">
          <ac:chgData name="Phyllipe Lima" userId="afbdb2a7827722fd" providerId="LiveId" clId="{8E5AD83B-8D37-D04D-82E4-83A120664553}" dt="2020-07-20T13:56:35.477" v="16320" actId="1076"/>
          <ac:picMkLst>
            <pc:docMk/>
            <pc:sldMk cId="158238518" sldId="521"/>
            <ac:picMk id="2" creationId="{418092CD-020F-AD4C-86A7-725A0C93E31A}"/>
          </ac:picMkLst>
        </pc:picChg>
        <pc:picChg chg="del">
          <ac:chgData name="Phyllipe Lima" userId="afbdb2a7827722fd" providerId="LiveId" clId="{8E5AD83B-8D37-D04D-82E4-83A120664553}" dt="2020-07-20T13:10:13.969" v="15509" actId="478"/>
          <ac:picMkLst>
            <pc:docMk/>
            <pc:sldMk cId="158238518" sldId="521"/>
            <ac:picMk id="3" creationId="{37DAB427-C3B2-3240-821D-237154EB3593}"/>
          </ac:picMkLst>
        </pc:picChg>
      </pc:sldChg>
      <pc:sldChg chg="addSp delSp modSp add del">
        <pc:chgData name="Phyllipe Lima" userId="afbdb2a7827722fd" providerId="LiveId" clId="{8E5AD83B-8D37-D04D-82E4-83A120664553}" dt="2020-07-17T03:22:41.773" v="2978" actId="2696"/>
        <pc:sldMkLst>
          <pc:docMk/>
          <pc:sldMk cId="2980465075" sldId="521"/>
        </pc:sldMkLst>
        <pc:picChg chg="del">
          <ac:chgData name="Phyllipe Lima" userId="afbdb2a7827722fd" providerId="LiveId" clId="{8E5AD83B-8D37-D04D-82E4-83A120664553}" dt="2020-07-16T22:04:53.420" v="282" actId="478"/>
          <ac:picMkLst>
            <pc:docMk/>
            <pc:sldMk cId="2980465075" sldId="521"/>
            <ac:picMk id="2" creationId="{19FDDCA8-4DBD-9D4F-85BE-B34F8E933A5D}"/>
          </ac:picMkLst>
        </pc:picChg>
        <pc:picChg chg="add mod">
          <ac:chgData name="Phyllipe Lima" userId="afbdb2a7827722fd" providerId="LiveId" clId="{8E5AD83B-8D37-D04D-82E4-83A120664553}" dt="2020-07-16T22:04:59.028" v="285" actId="1076"/>
          <ac:picMkLst>
            <pc:docMk/>
            <pc:sldMk cId="2980465075" sldId="521"/>
            <ac:picMk id="3" creationId="{37DAB427-C3B2-3240-821D-237154EB3593}"/>
          </ac:picMkLst>
        </pc:picChg>
      </pc:sldChg>
      <pc:sldChg chg="addSp delSp modSp add mod">
        <pc:chgData name="Phyllipe Lima" userId="afbdb2a7827722fd" providerId="LiveId" clId="{8E5AD83B-8D37-D04D-82E4-83A120664553}" dt="2020-08-03T20:08:00.872" v="16830" actId="20577"/>
        <pc:sldMkLst>
          <pc:docMk/>
          <pc:sldMk cId="2614500324" sldId="522"/>
        </pc:sldMkLst>
        <pc:spChg chg="add mod">
          <ac:chgData name="Phyllipe Lima" userId="afbdb2a7827722fd" providerId="LiveId" clId="{8E5AD83B-8D37-D04D-82E4-83A120664553}" dt="2020-07-20T13:57:02.824" v="16344" actId="14100"/>
          <ac:spMkLst>
            <pc:docMk/>
            <pc:sldMk cId="2614500324" sldId="522"/>
            <ac:spMk id="5" creationId="{29A24D86-650A-0C4F-8FB4-1EDBC9815CF7}"/>
          </ac:spMkLst>
        </pc:spChg>
        <pc:spChg chg="mod">
          <ac:chgData name="Phyllipe Lima" userId="afbdb2a7827722fd" providerId="LiveId" clId="{8E5AD83B-8D37-D04D-82E4-83A120664553}" dt="2020-08-03T20:08:00.872" v="16830" actId="20577"/>
          <ac:spMkLst>
            <pc:docMk/>
            <pc:sldMk cId="2614500324" sldId="522"/>
            <ac:spMk id="6" creationId="{C3F6EEC2-0724-DA4A-A920-DEAAAEACB529}"/>
          </ac:spMkLst>
        </pc:spChg>
        <pc:spChg chg="add mod">
          <ac:chgData name="Phyllipe Lima" userId="afbdb2a7827722fd" providerId="LiveId" clId="{8E5AD83B-8D37-D04D-82E4-83A120664553}" dt="2020-07-20T13:57:49.189" v="16494" actId="1076"/>
          <ac:spMkLst>
            <pc:docMk/>
            <pc:sldMk cId="2614500324" sldId="522"/>
            <ac:spMk id="7" creationId="{05DD82FF-F395-D34F-A65E-6C768ABA4AA9}"/>
          </ac:spMkLst>
        </pc:spChg>
        <pc:picChg chg="del">
          <ac:chgData name="Phyllipe Lima" userId="afbdb2a7827722fd" providerId="LiveId" clId="{8E5AD83B-8D37-D04D-82E4-83A120664553}" dt="2020-07-20T13:42:09.550" v="15640" actId="478"/>
          <ac:picMkLst>
            <pc:docMk/>
            <pc:sldMk cId="2614500324" sldId="522"/>
            <ac:picMk id="2" creationId="{5CA01401-65E8-9846-9A21-7CCA46CF4D14}"/>
          </ac:picMkLst>
        </pc:picChg>
        <pc:picChg chg="add mod">
          <ac:chgData name="Phyllipe Lima" userId="afbdb2a7827722fd" providerId="LiveId" clId="{8E5AD83B-8D37-D04D-82E4-83A120664553}" dt="2020-07-20T13:56:48.315" v="16340" actId="1076"/>
          <ac:picMkLst>
            <pc:docMk/>
            <pc:sldMk cId="2614500324" sldId="522"/>
            <ac:picMk id="3" creationId="{6BEEA300-3826-374F-B6FF-DFACE978D4B8}"/>
          </ac:picMkLst>
        </pc:picChg>
        <pc:cxnChg chg="add mod">
          <ac:chgData name="Phyllipe Lima" userId="afbdb2a7827722fd" providerId="LiveId" clId="{8E5AD83B-8D37-D04D-82E4-83A120664553}" dt="2020-07-20T13:58:04.220" v="16497" actId="14100"/>
          <ac:cxnSpMkLst>
            <pc:docMk/>
            <pc:sldMk cId="2614500324" sldId="522"/>
            <ac:cxnSpMk id="8" creationId="{C20003D1-FFF9-5644-82BD-1DEC799DD42D}"/>
          </ac:cxnSpMkLst>
        </pc:cxnChg>
      </pc:sldChg>
      <pc:sldChg chg="addSp delSp modSp add del">
        <pc:chgData name="Phyllipe Lima" userId="afbdb2a7827722fd" providerId="LiveId" clId="{8E5AD83B-8D37-D04D-82E4-83A120664553}" dt="2020-07-17T03:22:41.769" v="2977" actId="2696"/>
        <pc:sldMkLst>
          <pc:docMk/>
          <pc:sldMk cId="2872138311" sldId="522"/>
        </pc:sldMkLst>
        <pc:picChg chg="add mod">
          <ac:chgData name="Phyllipe Lima" userId="afbdb2a7827722fd" providerId="LiveId" clId="{8E5AD83B-8D37-D04D-82E4-83A120664553}" dt="2020-07-16T22:05:44.632" v="290" actId="1076"/>
          <ac:picMkLst>
            <pc:docMk/>
            <pc:sldMk cId="2872138311" sldId="522"/>
            <ac:picMk id="2" creationId="{5CA01401-65E8-9846-9A21-7CCA46CF4D14}"/>
          </ac:picMkLst>
        </pc:picChg>
        <pc:picChg chg="del">
          <ac:chgData name="Phyllipe Lima" userId="afbdb2a7827722fd" providerId="LiveId" clId="{8E5AD83B-8D37-D04D-82E4-83A120664553}" dt="2020-07-16T22:05:40.472" v="287" actId="478"/>
          <ac:picMkLst>
            <pc:docMk/>
            <pc:sldMk cId="2872138311" sldId="522"/>
            <ac:picMk id="3" creationId="{37DAB427-C3B2-3240-821D-237154EB3593}"/>
          </ac:picMkLst>
        </pc:picChg>
      </pc:sldChg>
      <pc:sldChg chg="addSp delSp modSp add del">
        <pc:chgData name="Phyllipe Lima" userId="afbdb2a7827722fd" providerId="LiveId" clId="{8E5AD83B-8D37-D04D-82E4-83A120664553}" dt="2020-07-17T03:22:41.763" v="2976" actId="2696"/>
        <pc:sldMkLst>
          <pc:docMk/>
          <pc:sldMk cId="3746031480" sldId="523"/>
        </pc:sldMkLst>
        <pc:picChg chg="del">
          <ac:chgData name="Phyllipe Lima" userId="afbdb2a7827722fd" providerId="LiveId" clId="{8E5AD83B-8D37-D04D-82E4-83A120664553}" dt="2020-07-16T22:14:26.203" v="292" actId="478"/>
          <ac:picMkLst>
            <pc:docMk/>
            <pc:sldMk cId="3746031480" sldId="523"/>
            <ac:picMk id="2" creationId="{5CA01401-65E8-9846-9A21-7CCA46CF4D14}"/>
          </ac:picMkLst>
        </pc:picChg>
        <pc:picChg chg="add mod">
          <ac:chgData name="Phyllipe Lima" userId="afbdb2a7827722fd" providerId="LiveId" clId="{8E5AD83B-8D37-D04D-82E4-83A120664553}" dt="2020-07-16T22:14:38.794" v="300" actId="1076"/>
          <ac:picMkLst>
            <pc:docMk/>
            <pc:sldMk cId="3746031480" sldId="523"/>
            <ac:picMk id="3" creationId="{3051976E-FB75-2E43-A4E3-DF02A6D748C4}"/>
          </ac:picMkLst>
        </pc:picChg>
      </pc:sldChg>
      <pc:sldChg chg="addSp delSp modSp add">
        <pc:chgData name="Phyllipe Lima" userId="afbdb2a7827722fd" providerId="LiveId" clId="{8E5AD83B-8D37-D04D-82E4-83A120664553}" dt="2020-07-20T13:59:35.087" v="16540" actId="20577"/>
        <pc:sldMkLst>
          <pc:docMk/>
          <pc:sldMk cId="4184098631" sldId="523"/>
        </pc:sldMkLst>
        <pc:spChg chg="mod">
          <ac:chgData name="Phyllipe Lima" userId="afbdb2a7827722fd" providerId="LiveId" clId="{8E5AD83B-8D37-D04D-82E4-83A120664553}" dt="2020-07-20T13:59:35.087" v="16540" actId="20577"/>
          <ac:spMkLst>
            <pc:docMk/>
            <pc:sldMk cId="4184098631" sldId="523"/>
            <ac:spMk id="6" creationId="{C3F6EEC2-0724-DA4A-A920-DEAAAEACB529}"/>
          </ac:spMkLst>
        </pc:spChg>
        <pc:picChg chg="add mod">
          <ac:chgData name="Phyllipe Lima" userId="afbdb2a7827722fd" providerId="LiveId" clId="{8E5AD83B-8D37-D04D-82E4-83A120664553}" dt="2020-07-20T13:58:55.628" v="16525" actId="1076"/>
          <ac:picMkLst>
            <pc:docMk/>
            <pc:sldMk cId="4184098631" sldId="523"/>
            <ac:picMk id="2" creationId="{76A494BF-E318-5942-8EA3-40FAB4DFBED1}"/>
          </ac:picMkLst>
        </pc:picChg>
        <pc:picChg chg="del">
          <ac:chgData name="Phyllipe Lima" userId="afbdb2a7827722fd" providerId="LiveId" clId="{8E5AD83B-8D37-D04D-82E4-83A120664553}" dt="2020-07-20T13:58:20.947" v="16522" actId="478"/>
          <ac:picMkLst>
            <pc:docMk/>
            <pc:sldMk cId="4184098631" sldId="523"/>
            <ac:picMk id="3" creationId="{3051976E-FB75-2E43-A4E3-DF02A6D748C4}"/>
          </ac:picMkLst>
        </pc:picChg>
      </pc:sldChg>
      <pc:sldChg chg="addSp delSp modSp add">
        <pc:chgData name="Phyllipe Lima" userId="afbdb2a7827722fd" providerId="LiveId" clId="{8E5AD83B-8D37-D04D-82E4-83A120664553}" dt="2020-07-16T23:52:23.227" v="442" actId="1076"/>
        <pc:sldMkLst>
          <pc:docMk/>
          <pc:sldMk cId="3392998096" sldId="524"/>
        </pc:sldMkLst>
        <pc:spChg chg="del">
          <ac:chgData name="Phyllipe Lima" userId="afbdb2a7827722fd" providerId="LiveId" clId="{8E5AD83B-8D37-D04D-82E4-83A120664553}" dt="2020-07-16T23:46:54.928" v="339" actId="478"/>
          <ac:spMkLst>
            <pc:docMk/>
            <pc:sldMk cId="3392998096" sldId="524"/>
            <ac:spMk id="2" creationId="{00000000-0000-0000-0000-000000000000}"/>
          </ac:spMkLst>
        </pc:spChg>
        <pc:spChg chg="del">
          <ac:chgData name="Phyllipe Lima" userId="afbdb2a7827722fd" providerId="LiveId" clId="{8E5AD83B-8D37-D04D-82E4-83A120664553}" dt="2020-07-16T23:46:59.741" v="342" actId="478"/>
          <ac:spMkLst>
            <pc:docMk/>
            <pc:sldMk cId="3392998096" sldId="524"/>
            <ac:spMk id="3" creationId="{00000000-0000-0000-0000-000000000000}"/>
          </ac:spMkLst>
        </pc:spChg>
        <pc:spChg chg="add del mod">
          <ac:chgData name="Phyllipe Lima" userId="afbdb2a7827722fd" providerId="LiveId" clId="{8E5AD83B-8D37-D04D-82E4-83A120664553}" dt="2020-07-16T23:46:56.632" v="340" actId="478"/>
          <ac:spMkLst>
            <pc:docMk/>
            <pc:sldMk cId="3392998096" sldId="524"/>
            <ac:spMk id="6" creationId="{59A17205-F353-8646-A2CC-1FA9FC3265E9}"/>
          </ac:spMkLst>
        </pc:spChg>
        <pc:spChg chg="add del">
          <ac:chgData name="Phyllipe Lima" userId="afbdb2a7827722fd" providerId="LiveId" clId="{8E5AD83B-8D37-D04D-82E4-83A120664553}" dt="2020-07-16T23:49:17.814" v="354" actId="478"/>
          <ac:spMkLst>
            <pc:docMk/>
            <pc:sldMk cId="3392998096" sldId="524"/>
            <ac:spMk id="7" creationId="{00000000-0000-0000-0000-000000000000}"/>
          </ac:spMkLst>
        </pc:spChg>
        <pc:spChg chg="add del mod">
          <ac:chgData name="Phyllipe Lima" userId="afbdb2a7827722fd" providerId="LiveId" clId="{8E5AD83B-8D37-D04D-82E4-83A120664553}" dt="2020-07-16T23:47:01.162" v="343" actId="478"/>
          <ac:spMkLst>
            <pc:docMk/>
            <pc:sldMk cId="3392998096" sldId="524"/>
            <ac:spMk id="9" creationId="{AD23EE2F-BAFB-6E49-B083-DBB4E6079AF5}"/>
          </ac:spMkLst>
        </pc:spChg>
        <pc:spChg chg="add mod">
          <ac:chgData name="Phyllipe Lima" userId="afbdb2a7827722fd" providerId="LiveId" clId="{8E5AD83B-8D37-D04D-82E4-83A120664553}" dt="2020-07-16T23:52:04.711" v="439" actId="14100"/>
          <ac:spMkLst>
            <pc:docMk/>
            <pc:sldMk cId="3392998096" sldId="524"/>
            <ac:spMk id="11" creationId="{D7233172-9A80-BB41-81EE-D3A9CE49C747}"/>
          </ac:spMkLst>
        </pc:spChg>
        <pc:picChg chg="del">
          <ac:chgData name="Phyllipe Lima" userId="afbdb2a7827722fd" providerId="LiveId" clId="{8E5AD83B-8D37-D04D-82E4-83A120664553}" dt="2020-07-16T23:47:02.147" v="344" actId="478"/>
          <ac:picMkLst>
            <pc:docMk/>
            <pc:sldMk cId="3392998096" sldId="524"/>
            <ac:picMk id="5" creationId="{09D4156E-DED7-4A92-A7EB-63CE7DCC3BC2}"/>
          </ac:picMkLst>
        </pc:picChg>
        <pc:picChg chg="add mod">
          <ac:chgData name="Phyllipe Lima" userId="afbdb2a7827722fd" providerId="LiveId" clId="{8E5AD83B-8D37-D04D-82E4-83A120664553}" dt="2020-07-16T23:52:23.227" v="442" actId="1076"/>
          <ac:picMkLst>
            <pc:docMk/>
            <pc:sldMk cId="3392998096" sldId="524"/>
            <ac:picMk id="12" creationId="{BBC6827D-283B-B641-B473-09D43B2340A0}"/>
          </ac:picMkLst>
        </pc:picChg>
        <pc:picChg chg="del">
          <ac:chgData name="Phyllipe Lima" userId="afbdb2a7827722fd" providerId="LiveId" clId="{8E5AD83B-8D37-D04D-82E4-83A120664553}" dt="2020-07-16T23:46:57.962" v="341" actId="478"/>
          <ac:picMkLst>
            <pc:docMk/>
            <pc:sldMk cId="3392998096" sldId="524"/>
            <ac:picMk id="1028" creationId="{00000000-0000-0000-0000-000000000000}"/>
          </ac:picMkLst>
        </pc:picChg>
      </pc:sldChg>
      <pc:sldChg chg="add del">
        <pc:chgData name="Phyllipe Lima" userId="afbdb2a7827722fd" providerId="LiveId" clId="{8E5AD83B-8D37-D04D-82E4-83A120664553}" dt="2020-07-16T23:24:08.950" v="307"/>
        <pc:sldMkLst>
          <pc:docMk/>
          <pc:sldMk cId="2265291267" sldId="525"/>
        </pc:sldMkLst>
      </pc:sldChg>
      <pc:sldChg chg="add del">
        <pc:chgData name="Phyllipe Lima" userId="afbdb2a7827722fd" providerId="LiveId" clId="{8E5AD83B-8D37-D04D-82E4-83A120664553}" dt="2020-07-17T21:45:15.251" v="6215" actId="2696"/>
        <pc:sldMkLst>
          <pc:docMk/>
          <pc:sldMk cId="2501342840" sldId="525"/>
        </pc:sldMkLst>
      </pc:sldChg>
      <pc:sldChg chg="addSp delSp modSp add mod">
        <pc:chgData name="Phyllipe Lima" userId="afbdb2a7827722fd" providerId="LiveId" clId="{8E5AD83B-8D37-D04D-82E4-83A120664553}" dt="2020-08-08T17:46:25.393" v="17247" actId="20577"/>
        <pc:sldMkLst>
          <pc:docMk/>
          <pc:sldMk cId="4083740617" sldId="526"/>
        </pc:sldMkLst>
        <pc:spChg chg="add del mod">
          <ac:chgData name="Phyllipe Lima" userId="afbdb2a7827722fd" providerId="LiveId" clId="{8E5AD83B-8D37-D04D-82E4-83A120664553}" dt="2020-07-17T13:08:48.996" v="3081" actId="478"/>
          <ac:spMkLst>
            <pc:docMk/>
            <pc:sldMk cId="4083740617" sldId="526"/>
            <ac:spMk id="4" creationId="{E36B5F4F-4FDF-6D4B-A7C4-6E8A845CF859}"/>
          </ac:spMkLst>
        </pc:spChg>
        <pc:spChg chg="mod">
          <ac:chgData name="Phyllipe Lima" userId="afbdb2a7827722fd" providerId="LiveId" clId="{8E5AD83B-8D37-D04D-82E4-83A120664553}" dt="2020-08-08T17:46:25.393" v="17247" actId="20577"/>
          <ac:spMkLst>
            <pc:docMk/>
            <pc:sldMk cId="4083740617" sldId="526"/>
            <ac:spMk id="11" creationId="{D7233172-9A80-BB41-81EE-D3A9CE49C747}"/>
          </ac:spMkLst>
        </pc:spChg>
        <pc:picChg chg="add del mod">
          <ac:chgData name="Phyllipe Lima" userId="afbdb2a7827722fd" providerId="LiveId" clId="{8E5AD83B-8D37-D04D-82E4-83A120664553}" dt="2020-07-17T13:05:24.896" v="3061" actId="478"/>
          <ac:picMkLst>
            <pc:docMk/>
            <pc:sldMk cId="4083740617" sldId="526"/>
            <ac:picMk id="5" creationId="{ADCA7370-2114-3D49-9BFB-EB30C78DB3AF}"/>
          </ac:picMkLst>
        </pc:picChg>
        <pc:picChg chg="add mod">
          <ac:chgData name="Phyllipe Lima" userId="afbdb2a7827722fd" providerId="LiveId" clId="{8E5AD83B-8D37-D04D-82E4-83A120664553}" dt="2020-07-17T13:08:59.172" v="3083" actId="14100"/>
          <ac:picMkLst>
            <pc:docMk/>
            <pc:sldMk cId="4083740617" sldId="526"/>
            <ac:picMk id="6" creationId="{1D3BD045-6A2D-7846-B60C-30CDF895285E}"/>
          </ac:picMkLst>
        </pc:picChg>
        <pc:picChg chg="del">
          <ac:chgData name="Phyllipe Lima" userId="afbdb2a7827722fd" providerId="LiveId" clId="{8E5AD83B-8D37-D04D-82E4-83A120664553}" dt="2020-07-16T23:53:51.012" v="445" actId="478"/>
          <ac:picMkLst>
            <pc:docMk/>
            <pc:sldMk cId="4083740617" sldId="526"/>
            <ac:picMk id="12" creationId="{BBC6827D-283B-B641-B473-09D43B2340A0}"/>
          </ac:picMkLst>
        </pc:picChg>
      </pc:sldChg>
      <pc:sldChg chg="addSp delSp modSp add delAnim modAnim">
        <pc:chgData name="Phyllipe Lima" userId="afbdb2a7827722fd" providerId="LiveId" clId="{8E5AD83B-8D37-D04D-82E4-83A120664553}" dt="2020-07-20T10:18:51.645" v="13580" actId="6549"/>
        <pc:sldMkLst>
          <pc:docMk/>
          <pc:sldMk cId="2351631722" sldId="527"/>
        </pc:sldMkLst>
        <pc:spChg chg="del">
          <ac:chgData name="Phyllipe Lima" userId="afbdb2a7827722fd" providerId="LiveId" clId="{8E5AD83B-8D37-D04D-82E4-83A120664553}" dt="2020-07-17T00:07:22.606" v="1045" actId="478"/>
          <ac:spMkLst>
            <pc:docMk/>
            <pc:sldMk cId="2351631722" sldId="527"/>
            <ac:spMk id="11" creationId="{D7233172-9A80-BB41-81EE-D3A9CE49C747}"/>
          </ac:spMkLst>
        </pc:spChg>
        <pc:spChg chg="add mod">
          <ac:chgData name="Phyllipe Lima" userId="afbdb2a7827722fd" providerId="LiveId" clId="{8E5AD83B-8D37-D04D-82E4-83A120664553}" dt="2020-07-20T10:18:51.645" v="13580" actId="6549"/>
          <ac:spMkLst>
            <pc:docMk/>
            <pc:sldMk cId="2351631722" sldId="527"/>
            <ac:spMk id="12" creationId="{97F86EA9-EF22-6740-9271-69951F5506D8}"/>
          </ac:spMkLst>
        </pc:spChg>
        <pc:picChg chg="add del">
          <ac:chgData name="Phyllipe Lima" userId="afbdb2a7827722fd" providerId="LiveId" clId="{8E5AD83B-8D37-D04D-82E4-83A120664553}" dt="2020-07-17T00:13:31.954" v="1054" actId="478"/>
          <ac:picMkLst>
            <pc:docMk/>
            <pc:sldMk cId="2351631722" sldId="527"/>
            <ac:picMk id="2" creationId="{A0B1ABDD-3953-F346-A9EA-FF6098630A1D}"/>
          </ac:picMkLst>
        </pc:picChg>
        <pc:picChg chg="add del mod">
          <ac:chgData name="Phyllipe Lima" userId="afbdb2a7827722fd" providerId="LiveId" clId="{8E5AD83B-8D37-D04D-82E4-83A120664553}" dt="2020-07-17T00:26:33.466" v="1089" actId="478"/>
          <ac:picMkLst>
            <pc:docMk/>
            <pc:sldMk cId="2351631722" sldId="527"/>
            <ac:picMk id="3" creationId="{3A414A80-7E02-CA46-8539-71E3D051B6B2}"/>
          </ac:picMkLst>
        </pc:picChg>
        <pc:picChg chg="add del mod">
          <ac:chgData name="Phyllipe Lima" userId="afbdb2a7827722fd" providerId="LiveId" clId="{8E5AD83B-8D37-D04D-82E4-83A120664553}" dt="2020-07-17T00:26:30.552" v="1084" actId="478"/>
          <ac:picMkLst>
            <pc:docMk/>
            <pc:sldMk cId="2351631722" sldId="527"/>
            <ac:picMk id="4" creationId="{08430009-9B89-FF49-8099-A03BB3C83CEB}"/>
          </ac:picMkLst>
        </pc:picChg>
        <pc:picChg chg="add del mod">
          <ac:chgData name="Phyllipe Lima" userId="afbdb2a7827722fd" providerId="LiveId" clId="{8E5AD83B-8D37-D04D-82E4-83A120664553}" dt="2020-07-17T00:26:31.101" v="1085" actId="478"/>
          <ac:picMkLst>
            <pc:docMk/>
            <pc:sldMk cId="2351631722" sldId="527"/>
            <ac:picMk id="5" creationId="{FA23EE6D-A8B0-E542-B19A-2816FD02EFA9}"/>
          </ac:picMkLst>
        </pc:picChg>
        <pc:picChg chg="add del mod modCrop">
          <ac:chgData name="Phyllipe Lima" userId="afbdb2a7827722fd" providerId="LiveId" clId="{8E5AD83B-8D37-D04D-82E4-83A120664553}" dt="2020-07-17T00:26:32.096" v="1087" actId="478"/>
          <ac:picMkLst>
            <pc:docMk/>
            <pc:sldMk cId="2351631722" sldId="527"/>
            <ac:picMk id="6" creationId="{913E2B2A-1BD0-074C-8CB5-40D5569FB7CA}"/>
          </ac:picMkLst>
        </pc:picChg>
        <pc:picChg chg="add del mod">
          <ac:chgData name="Phyllipe Lima" userId="afbdb2a7827722fd" providerId="LiveId" clId="{8E5AD83B-8D37-D04D-82E4-83A120664553}" dt="2020-07-17T00:26:31.547" v="1086" actId="478"/>
          <ac:picMkLst>
            <pc:docMk/>
            <pc:sldMk cId="2351631722" sldId="527"/>
            <ac:picMk id="7" creationId="{40CAF1CD-7C3C-4040-AD64-EF3C20B5C29B}"/>
          </ac:picMkLst>
        </pc:picChg>
        <pc:picChg chg="add mod modCrop">
          <ac:chgData name="Phyllipe Lima" userId="afbdb2a7827722fd" providerId="LiveId" clId="{8E5AD83B-8D37-D04D-82E4-83A120664553}" dt="2020-07-17T00:29:05.105" v="1132" actId="1076"/>
          <ac:picMkLst>
            <pc:docMk/>
            <pc:sldMk cId="2351631722" sldId="527"/>
            <ac:picMk id="10" creationId="{AB1CCD82-3DDB-2942-A8D5-DA155D44C009}"/>
          </ac:picMkLst>
        </pc:picChg>
        <pc:cxnChg chg="add del mod">
          <ac:chgData name="Phyllipe Lima" userId="afbdb2a7827722fd" providerId="LiveId" clId="{8E5AD83B-8D37-D04D-82E4-83A120664553}" dt="2020-07-17T00:26:32.954" v="1088" actId="478"/>
          <ac:cxnSpMkLst>
            <pc:docMk/>
            <pc:sldMk cId="2351631722" sldId="527"/>
            <ac:cxnSpMk id="9" creationId="{FAC7260B-BBF2-CA4D-B338-E6AAAAA4BE8E}"/>
          </ac:cxnSpMkLst>
        </pc:cxnChg>
      </pc:sldChg>
      <pc:sldChg chg="addSp modSp add modAnim">
        <pc:chgData name="Phyllipe Lima" userId="afbdb2a7827722fd" providerId="LiveId" clId="{8E5AD83B-8D37-D04D-82E4-83A120664553}" dt="2020-08-03T20:20:50.179" v="17224"/>
        <pc:sldMkLst>
          <pc:docMk/>
          <pc:sldMk cId="2100367408" sldId="528"/>
        </pc:sldMkLst>
        <pc:picChg chg="add mod">
          <ac:chgData name="Phyllipe Lima" userId="afbdb2a7827722fd" providerId="LiveId" clId="{8E5AD83B-8D37-D04D-82E4-83A120664553}" dt="2020-07-17T00:34:05.438" v="1153" actId="1076"/>
          <ac:picMkLst>
            <pc:docMk/>
            <pc:sldMk cId="2100367408" sldId="528"/>
            <ac:picMk id="2" creationId="{3044B718-A216-274A-BD77-50B782A462D8}"/>
          </ac:picMkLst>
        </pc:picChg>
        <pc:picChg chg="mod">
          <ac:chgData name="Phyllipe Lima" userId="afbdb2a7827722fd" providerId="LiveId" clId="{8E5AD83B-8D37-D04D-82E4-83A120664553}" dt="2020-07-17T00:34:21.806" v="1161" actId="1076"/>
          <ac:picMkLst>
            <pc:docMk/>
            <pc:sldMk cId="2100367408" sldId="528"/>
            <ac:picMk id="5" creationId="{FA23EE6D-A8B0-E542-B19A-2816FD02EFA9}"/>
          </ac:picMkLst>
        </pc:picChg>
        <pc:picChg chg="mod">
          <ac:chgData name="Phyllipe Lima" userId="afbdb2a7827722fd" providerId="LiveId" clId="{8E5AD83B-8D37-D04D-82E4-83A120664553}" dt="2020-07-17T00:34:19.435" v="1160" actId="1076"/>
          <ac:picMkLst>
            <pc:docMk/>
            <pc:sldMk cId="2100367408" sldId="528"/>
            <ac:picMk id="7" creationId="{40CAF1CD-7C3C-4040-AD64-EF3C20B5C29B}"/>
          </ac:picMkLst>
        </pc:picChg>
      </pc:sldChg>
      <pc:sldChg chg="addSp delSp modSp add mod">
        <pc:chgData name="Phyllipe Lima" userId="afbdb2a7827722fd" providerId="LiveId" clId="{8E5AD83B-8D37-D04D-82E4-83A120664553}" dt="2020-08-03T19:43:10.721" v="16721" actId="962"/>
        <pc:sldMkLst>
          <pc:docMk/>
          <pc:sldMk cId="3296192976" sldId="529"/>
        </pc:sldMkLst>
        <pc:spChg chg="add mod">
          <ac:chgData name="Phyllipe Lima" userId="afbdb2a7827722fd" providerId="LiveId" clId="{8E5AD83B-8D37-D04D-82E4-83A120664553}" dt="2020-07-17T13:46:43.640" v="3517" actId="1076"/>
          <ac:spMkLst>
            <pc:docMk/>
            <pc:sldMk cId="3296192976" sldId="529"/>
            <ac:spMk id="3" creationId="{F181F787-B8EB-724A-A634-A938E6AB27E4}"/>
          </ac:spMkLst>
        </pc:spChg>
        <pc:spChg chg="del">
          <ac:chgData name="Phyllipe Lima" userId="afbdb2a7827722fd" providerId="LiveId" clId="{8E5AD83B-8D37-D04D-82E4-83A120664553}" dt="2020-07-17T00:30:59.043" v="1135" actId="478"/>
          <ac:spMkLst>
            <pc:docMk/>
            <pc:sldMk cId="3296192976" sldId="529"/>
            <ac:spMk id="12" creationId="{97F86EA9-EF22-6740-9271-69951F5506D8}"/>
          </ac:spMkLst>
        </pc:spChg>
        <pc:picChg chg="add del mod">
          <ac:chgData name="Phyllipe Lima" userId="afbdb2a7827722fd" providerId="LiveId" clId="{8E5AD83B-8D37-D04D-82E4-83A120664553}" dt="2020-08-03T19:42:08.323" v="16714" actId="478"/>
          <ac:picMkLst>
            <pc:docMk/>
            <pc:sldMk cId="3296192976" sldId="529"/>
            <ac:picMk id="2" creationId="{FB51A75D-8697-7840-8A4B-FAD93ECC3855}"/>
          </ac:picMkLst>
        </pc:picChg>
        <pc:picChg chg="add del mod">
          <ac:chgData name="Phyllipe Lima" userId="afbdb2a7827722fd" providerId="LiveId" clId="{8E5AD83B-8D37-D04D-82E4-83A120664553}" dt="2020-08-03T19:42:11.207" v="16717" actId="478"/>
          <ac:picMkLst>
            <pc:docMk/>
            <pc:sldMk cId="3296192976" sldId="529"/>
            <ac:picMk id="4" creationId="{BB9E8BCB-6F51-7844-A6DB-A78E7E029EA6}"/>
          </ac:picMkLst>
        </pc:picChg>
        <pc:picChg chg="add mod">
          <ac:chgData name="Phyllipe Lima" userId="afbdb2a7827722fd" providerId="LiveId" clId="{8E5AD83B-8D37-D04D-82E4-83A120664553}" dt="2020-08-03T19:43:10.721" v="16721" actId="962"/>
          <ac:picMkLst>
            <pc:docMk/>
            <pc:sldMk cId="3296192976" sldId="529"/>
            <ac:picMk id="6" creationId="{78DFD252-06B1-954E-A464-126B3561C265}"/>
          </ac:picMkLst>
        </pc:picChg>
        <pc:picChg chg="del">
          <ac:chgData name="Phyllipe Lima" userId="afbdb2a7827722fd" providerId="LiveId" clId="{8E5AD83B-8D37-D04D-82E4-83A120664553}" dt="2020-07-17T00:30:57.342" v="1134" actId="478"/>
          <ac:picMkLst>
            <pc:docMk/>
            <pc:sldMk cId="3296192976" sldId="529"/>
            <ac:picMk id="10" creationId="{AB1CCD82-3DDB-2942-A8D5-DA155D44C009}"/>
          </ac:picMkLst>
        </pc:picChg>
      </pc:sldChg>
      <pc:sldChg chg="addSp delSp modSp add">
        <pc:chgData name="Phyllipe Lima" userId="afbdb2a7827722fd" providerId="LiveId" clId="{8E5AD83B-8D37-D04D-82E4-83A120664553}" dt="2020-07-17T13:48:06.096" v="3527" actId="207"/>
        <pc:sldMkLst>
          <pc:docMk/>
          <pc:sldMk cId="3796384877" sldId="530"/>
        </pc:sldMkLst>
        <pc:spChg chg="add mod">
          <ac:chgData name="Phyllipe Lima" userId="afbdb2a7827722fd" providerId="LiveId" clId="{8E5AD83B-8D37-D04D-82E4-83A120664553}" dt="2020-07-17T01:40:06.770" v="1658" actId="14100"/>
          <ac:spMkLst>
            <pc:docMk/>
            <pc:sldMk cId="3796384877" sldId="530"/>
            <ac:spMk id="6" creationId="{4C3DD5AD-F9A5-8640-9590-F9AF7B28E6E9}"/>
          </ac:spMkLst>
        </pc:spChg>
        <pc:spChg chg="add mod">
          <ac:chgData name="Phyllipe Lima" userId="afbdb2a7827722fd" providerId="LiveId" clId="{8E5AD83B-8D37-D04D-82E4-83A120664553}" dt="2020-07-17T01:40:11.495" v="1660" actId="1076"/>
          <ac:spMkLst>
            <pc:docMk/>
            <pc:sldMk cId="3796384877" sldId="530"/>
            <ac:spMk id="8" creationId="{DC847568-6382-D64D-9E5A-6078890B20EC}"/>
          </ac:spMkLst>
        </pc:spChg>
        <pc:spChg chg="add mod">
          <ac:chgData name="Phyllipe Lima" userId="afbdb2a7827722fd" providerId="LiveId" clId="{8E5AD83B-8D37-D04D-82E4-83A120664553}" dt="2020-07-17T13:48:06.096" v="3527" actId="207"/>
          <ac:spMkLst>
            <pc:docMk/>
            <pc:sldMk cId="3796384877" sldId="530"/>
            <ac:spMk id="9" creationId="{1D23A1FA-6628-E442-ACAC-2B8667183388}"/>
          </ac:spMkLst>
        </pc:spChg>
        <pc:picChg chg="del">
          <ac:chgData name="Phyllipe Lima" userId="afbdb2a7827722fd" providerId="LiveId" clId="{8E5AD83B-8D37-D04D-82E4-83A120664553}" dt="2020-07-17T01:18:23.693" v="1310" actId="478"/>
          <ac:picMkLst>
            <pc:docMk/>
            <pc:sldMk cId="3796384877" sldId="530"/>
            <ac:picMk id="2" creationId="{FB51A75D-8697-7840-8A4B-FAD93ECC3855}"/>
          </ac:picMkLst>
        </pc:picChg>
        <pc:picChg chg="add mod">
          <ac:chgData name="Phyllipe Lima" userId="afbdb2a7827722fd" providerId="LiveId" clId="{8E5AD83B-8D37-D04D-82E4-83A120664553}" dt="2020-07-17T01:30:07.093" v="1429" actId="1076"/>
          <ac:picMkLst>
            <pc:docMk/>
            <pc:sldMk cId="3796384877" sldId="530"/>
            <ac:picMk id="3" creationId="{1FDE5637-E0D1-694F-9B86-E24E20866DA4}"/>
          </ac:picMkLst>
        </pc:picChg>
        <pc:picChg chg="add mod">
          <ac:chgData name="Phyllipe Lima" userId="afbdb2a7827722fd" providerId="LiveId" clId="{8E5AD83B-8D37-D04D-82E4-83A120664553}" dt="2020-07-17T01:26:39.609" v="1346" actId="1076"/>
          <ac:picMkLst>
            <pc:docMk/>
            <pc:sldMk cId="3796384877" sldId="530"/>
            <ac:picMk id="4" creationId="{470FF2D8-32EA-1E4B-B88D-150AA3218E21}"/>
          </ac:picMkLst>
        </pc:picChg>
        <pc:picChg chg="add mod">
          <ac:chgData name="Phyllipe Lima" userId="afbdb2a7827722fd" providerId="LiveId" clId="{8E5AD83B-8D37-D04D-82E4-83A120664553}" dt="2020-07-17T01:26:41.801" v="1348" actId="1076"/>
          <ac:picMkLst>
            <pc:docMk/>
            <pc:sldMk cId="3796384877" sldId="530"/>
            <ac:picMk id="5" creationId="{E4B5E19A-5395-7547-934C-932B5BB076AD}"/>
          </ac:picMkLst>
        </pc:picChg>
        <pc:picChg chg="add mod">
          <ac:chgData name="Phyllipe Lima" userId="afbdb2a7827722fd" providerId="LiveId" clId="{8E5AD83B-8D37-D04D-82E4-83A120664553}" dt="2020-07-17T01:29:51.209" v="1425" actId="1076"/>
          <ac:picMkLst>
            <pc:docMk/>
            <pc:sldMk cId="3796384877" sldId="530"/>
            <ac:picMk id="7" creationId="{32DBCC9D-CBB3-A141-80AB-C293AE590278}"/>
          </ac:picMkLst>
        </pc:picChg>
      </pc:sldChg>
      <pc:sldChg chg="addSp delSp modSp add">
        <pc:chgData name="Phyllipe Lima" userId="afbdb2a7827722fd" providerId="LiveId" clId="{8E5AD83B-8D37-D04D-82E4-83A120664553}" dt="2020-07-17T02:20:44.253" v="2073" actId="20577"/>
        <pc:sldMkLst>
          <pc:docMk/>
          <pc:sldMk cId="2499358370" sldId="531"/>
        </pc:sldMkLst>
        <pc:spChg chg="mod">
          <ac:chgData name="Phyllipe Lima" userId="afbdb2a7827722fd" providerId="LiveId" clId="{8E5AD83B-8D37-D04D-82E4-83A120664553}" dt="2020-07-17T01:32:14.074" v="1555" actId="1076"/>
          <ac:spMkLst>
            <pc:docMk/>
            <pc:sldMk cId="2499358370" sldId="531"/>
            <ac:spMk id="6" creationId="{4C3DD5AD-F9A5-8640-9590-F9AF7B28E6E9}"/>
          </ac:spMkLst>
        </pc:spChg>
        <pc:spChg chg="del">
          <ac:chgData name="Phyllipe Lima" userId="afbdb2a7827722fd" providerId="LiveId" clId="{8E5AD83B-8D37-D04D-82E4-83A120664553}" dt="2020-07-17T01:30:27.411" v="1435" actId="478"/>
          <ac:spMkLst>
            <pc:docMk/>
            <pc:sldMk cId="2499358370" sldId="531"/>
            <ac:spMk id="8" creationId="{DC847568-6382-D64D-9E5A-6078890B20EC}"/>
          </ac:spMkLst>
        </pc:spChg>
        <pc:spChg chg="mod">
          <ac:chgData name="Phyllipe Lima" userId="afbdb2a7827722fd" providerId="LiveId" clId="{8E5AD83B-8D37-D04D-82E4-83A120664553}" dt="2020-07-17T02:20:44.253" v="2073" actId="20577"/>
          <ac:spMkLst>
            <pc:docMk/>
            <pc:sldMk cId="2499358370" sldId="531"/>
            <ac:spMk id="9" creationId="{1D23A1FA-6628-E442-ACAC-2B8667183388}"/>
          </ac:spMkLst>
        </pc:spChg>
        <pc:picChg chg="add mod">
          <ac:chgData name="Phyllipe Lima" userId="afbdb2a7827722fd" providerId="LiveId" clId="{8E5AD83B-8D37-D04D-82E4-83A120664553}" dt="2020-07-17T01:32:12.387" v="1554" actId="1076"/>
          <ac:picMkLst>
            <pc:docMk/>
            <pc:sldMk cId="2499358370" sldId="531"/>
            <ac:picMk id="2" creationId="{AB0B0079-1020-AD4A-9298-2F7A9405A5BA}"/>
          </ac:picMkLst>
        </pc:picChg>
        <pc:picChg chg="del">
          <ac:chgData name="Phyllipe Lima" userId="afbdb2a7827722fd" providerId="LiveId" clId="{8E5AD83B-8D37-D04D-82E4-83A120664553}" dt="2020-07-17T01:30:26.596" v="1434" actId="478"/>
          <ac:picMkLst>
            <pc:docMk/>
            <pc:sldMk cId="2499358370" sldId="531"/>
            <ac:picMk id="3" creationId="{1FDE5637-E0D1-694F-9B86-E24E20866DA4}"/>
          </ac:picMkLst>
        </pc:picChg>
        <pc:picChg chg="del">
          <ac:chgData name="Phyllipe Lima" userId="afbdb2a7827722fd" providerId="LiveId" clId="{8E5AD83B-8D37-D04D-82E4-83A120664553}" dt="2020-07-17T01:30:22.945" v="1431" actId="478"/>
          <ac:picMkLst>
            <pc:docMk/>
            <pc:sldMk cId="2499358370" sldId="531"/>
            <ac:picMk id="4" creationId="{470FF2D8-32EA-1E4B-B88D-150AA3218E21}"/>
          </ac:picMkLst>
        </pc:picChg>
        <pc:picChg chg="del">
          <ac:chgData name="Phyllipe Lima" userId="afbdb2a7827722fd" providerId="LiveId" clId="{8E5AD83B-8D37-D04D-82E4-83A120664553}" dt="2020-07-17T01:31:06.649" v="1549" actId="478"/>
          <ac:picMkLst>
            <pc:docMk/>
            <pc:sldMk cId="2499358370" sldId="531"/>
            <ac:picMk id="5" creationId="{E4B5E19A-5395-7547-934C-932B5BB076AD}"/>
          </ac:picMkLst>
        </pc:picChg>
        <pc:picChg chg="del">
          <ac:chgData name="Phyllipe Lima" userId="afbdb2a7827722fd" providerId="LiveId" clId="{8E5AD83B-8D37-D04D-82E4-83A120664553}" dt="2020-07-17T01:30:28.039" v="1436" actId="478"/>
          <ac:picMkLst>
            <pc:docMk/>
            <pc:sldMk cId="2499358370" sldId="531"/>
            <ac:picMk id="7" creationId="{32DBCC9D-CBB3-A141-80AB-C293AE590278}"/>
          </ac:picMkLst>
        </pc:picChg>
        <pc:picChg chg="add mod">
          <ac:chgData name="Phyllipe Lima" userId="afbdb2a7827722fd" providerId="LiveId" clId="{8E5AD83B-8D37-D04D-82E4-83A120664553}" dt="2020-07-17T01:32:15.784" v="1556" actId="1076"/>
          <ac:picMkLst>
            <pc:docMk/>
            <pc:sldMk cId="2499358370" sldId="531"/>
            <ac:picMk id="10" creationId="{B894C09C-4F00-0643-8601-65990EBDFA74}"/>
          </ac:picMkLst>
        </pc:picChg>
      </pc:sldChg>
      <pc:sldChg chg="addSp delSp modSp add">
        <pc:chgData name="Phyllipe Lima" userId="afbdb2a7827722fd" providerId="LiveId" clId="{8E5AD83B-8D37-D04D-82E4-83A120664553}" dt="2020-07-17T12:56:44.578" v="3056" actId="20577"/>
        <pc:sldMkLst>
          <pc:docMk/>
          <pc:sldMk cId="2613795333" sldId="532"/>
        </pc:sldMkLst>
        <pc:spChg chg="del">
          <ac:chgData name="Phyllipe Lima" userId="afbdb2a7827722fd" providerId="LiveId" clId="{8E5AD83B-8D37-D04D-82E4-83A120664553}" dt="2020-07-17T01:41:34.026" v="1664" actId="478"/>
          <ac:spMkLst>
            <pc:docMk/>
            <pc:sldMk cId="2613795333" sldId="532"/>
            <ac:spMk id="6" creationId="{4C3DD5AD-F9A5-8640-9590-F9AF7B28E6E9}"/>
          </ac:spMkLst>
        </pc:spChg>
        <pc:spChg chg="del">
          <ac:chgData name="Phyllipe Lima" userId="afbdb2a7827722fd" providerId="LiveId" clId="{8E5AD83B-8D37-D04D-82E4-83A120664553}" dt="2020-07-17T01:41:36.611" v="1666" actId="478"/>
          <ac:spMkLst>
            <pc:docMk/>
            <pc:sldMk cId="2613795333" sldId="532"/>
            <ac:spMk id="9" creationId="{1D23A1FA-6628-E442-ACAC-2B8667183388}"/>
          </ac:spMkLst>
        </pc:spChg>
        <pc:spChg chg="add mod">
          <ac:chgData name="Phyllipe Lima" userId="afbdb2a7827722fd" providerId="LiveId" clId="{8E5AD83B-8D37-D04D-82E4-83A120664553}" dt="2020-07-17T02:17:24.943" v="2022" actId="1076"/>
          <ac:spMkLst>
            <pc:docMk/>
            <pc:sldMk cId="2613795333" sldId="532"/>
            <ac:spMk id="11" creationId="{74384586-73F3-3A45-9497-A7D77D8D5356}"/>
          </ac:spMkLst>
        </pc:spChg>
        <pc:spChg chg="add mod">
          <ac:chgData name="Phyllipe Lima" userId="afbdb2a7827722fd" providerId="LiveId" clId="{8E5AD83B-8D37-D04D-82E4-83A120664553}" dt="2020-07-17T02:15:57.420" v="1855" actId="14100"/>
          <ac:spMkLst>
            <pc:docMk/>
            <pc:sldMk cId="2613795333" sldId="532"/>
            <ac:spMk id="12" creationId="{B3485CE3-E54F-2142-BB53-74225D03A4CA}"/>
          </ac:spMkLst>
        </pc:spChg>
        <pc:spChg chg="add mod">
          <ac:chgData name="Phyllipe Lima" userId="afbdb2a7827722fd" providerId="LiveId" clId="{8E5AD83B-8D37-D04D-82E4-83A120664553}" dt="2020-07-17T12:56:44.578" v="3056" actId="20577"/>
          <ac:spMkLst>
            <pc:docMk/>
            <pc:sldMk cId="2613795333" sldId="532"/>
            <ac:spMk id="13" creationId="{92417EF7-F620-FC44-B0F2-87F4A97EC8C5}"/>
          </ac:spMkLst>
        </pc:spChg>
        <pc:picChg chg="del">
          <ac:chgData name="Phyllipe Lima" userId="afbdb2a7827722fd" providerId="LiveId" clId="{8E5AD83B-8D37-D04D-82E4-83A120664553}" dt="2020-07-17T01:41:33.163" v="1663" actId="478"/>
          <ac:picMkLst>
            <pc:docMk/>
            <pc:sldMk cId="2613795333" sldId="532"/>
            <ac:picMk id="2" creationId="{AB0B0079-1020-AD4A-9298-2F7A9405A5BA}"/>
          </ac:picMkLst>
        </pc:picChg>
        <pc:picChg chg="add del mod modCrop">
          <ac:chgData name="Phyllipe Lima" userId="afbdb2a7827722fd" providerId="LiveId" clId="{8E5AD83B-8D37-D04D-82E4-83A120664553}" dt="2020-07-17T01:54:13.088" v="1820" actId="478"/>
          <ac:picMkLst>
            <pc:docMk/>
            <pc:sldMk cId="2613795333" sldId="532"/>
            <ac:picMk id="3" creationId="{A921B868-3A7D-0B40-AF96-D72BA5BA2487}"/>
          </ac:picMkLst>
        </pc:picChg>
        <pc:picChg chg="add mod">
          <ac:chgData name="Phyllipe Lima" userId="afbdb2a7827722fd" providerId="LiveId" clId="{8E5AD83B-8D37-D04D-82E4-83A120664553}" dt="2020-07-17T02:15:44.173" v="1850" actId="1076"/>
          <ac:picMkLst>
            <pc:docMk/>
            <pc:sldMk cId="2613795333" sldId="532"/>
            <ac:picMk id="4" creationId="{91E83538-1058-9641-9B8E-853062B4193E}"/>
          </ac:picMkLst>
        </pc:picChg>
        <pc:picChg chg="add mod modCrop">
          <ac:chgData name="Phyllipe Lima" userId="afbdb2a7827722fd" providerId="LiveId" clId="{8E5AD83B-8D37-D04D-82E4-83A120664553}" dt="2020-07-17T02:15:46.451" v="1852" actId="1076"/>
          <ac:picMkLst>
            <pc:docMk/>
            <pc:sldMk cId="2613795333" sldId="532"/>
            <ac:picMk id="5" creationId="{AE790DAD-B042-874B-AAC8-9614A75CA6A5}"/>
          </ac:picMkLst>
        </pc:picChg>
        <pc:picChg chg="add mod">
          <ac:chgData name="Phyllipe Lima" userId="afbdb2a7827722fd" providerId="LiveId" clId="{8E5AD83B-8D37-D04D-82E4-83A120664553}" dt="2020-07-17T02:11:40.715" v="1846" actId="1076"/>
          <ac:picMkLst>
            <pc:docMk/>
            <pc:sldMk cId="2613795333" sldId="532"/>
            <ac:picMk id="8" creationId="{60CF9BFD-509D-3549-81F3-20A40DB2D9BD}"/>
          </ac:picMkLst>
        </pc:picChg>
        <pc:picChg chg="del">
          <ac:chgData name="Phyllipe Lima" userId="afbdb2a7827722fd" providerId="LiveId" clId="{8E5AD83B-8D37-D04D-82E4-83A120664553}" dt="2020-07-17T01:41:34.604" v="1665" actId="478"/>
          <ac:picMkLst>
            <pc:docMk/>
            <pc:sldMk cId="2613795333" sldId="532"/>
            <ac:picMk id="10" creationId="{B894C09C-4F00-0643-8601-65990EBDFA74}"/>
          </ac:picMkLst>
        </pc:picChg>
      </pc:sldChg>
      <pc:sldChg chg="addSp delSp modSp add">
        <pc:chgData name="Phyllipe Lima" userId="afbdb2a7827722fd" providerId="LiveId" clId="{8E5AD83B-8D37-D04D-82E4-83A120664553}" dt="2020-07-20T10:20:25.515" v="13581" actId="1076"/>
        <pc:sldMkLst>
          <pc:docMk/>
          <pc:sldMk cId="3478377794" sldId="533"/>
        </pc:sldMkLst>
        <pc:spChg chg="add del mod">
          <ac:chgData name="Phyllipe Lima" userId="afbdb2a7827722fd" providerId="LiveId" clId="{8E5AD83B-8D37-D04D-82E4-83A120664553}" dt="2020-07-17T13:55:20.146" v="3606" actId="478"/>
          <ac:spMkLst>
            <pc:docMk/>
            <pc:sldMk cId="3478377794" sldId="533"/>
            <ac:spMk id="3" creationId="{9A4D3A6E-C21F-DC46-BAEA-5047C42A19D5}"/>
          </ac:spMkLst>
        </pc:spChg>
        <pc:spChg chg="add del mod">
          <ac:chgData name="Phyllipe Lima" userId="afbdb2a7827722fd" providerId="LiveId" clId="{8E5AD83B-8D37-D04D-82E4-83A120664553}" dt="2020-07-17T02:22:16.647" v="2103" actId="478"/>
          <ac:spMkLst>
            <pc:docMk/>
            <pc:sldMk cId="3478377794" sldId="533"/>
            <ac:spMk id="4" creationId="{6A93F6E1-DFC4-F34A-B1A1-92AA9572AD94}"/>
          </ac:spMkLst>
        </pc:spChg>
        <pc:spChg chg="add mod">
          <ac:chgData name="Phyllipe Lima" userId="afbdb2a7827722fd" providerId="LiveId" clId="{8E5AD83B-8D37-D04D-82E4-83A120664553}" dt="2020-07-17T13:54:38.442" v="3593" actId="20577"/>
          <ac:spMkLst>
            <pc:docMk/>
            <pc:sldMk cId="3478377794" sldId="533"/>
            <ac:spMk id="7" creationId="{9DEF4173-F60F-FD4C-85C3-400111F800BD}"/>
          </ac:spMkLst>
        </pc:spChg>
        <pc:picChg chg="add mod">
          <ac:chgData name="Phyllipe Lima" userId="afbdb2a7827722fd" providerId="LiveId" clId="{8E5AD83B-8D37-D04D-82E4-83A120664553}" dt="2020-07-20T10:20:25.515" v="13581" actId="1076"/>
          <ac:picMkLst>
            <pc:docMk/>
            <pc:sldMk cId="3478377794" sldId="533"/>
            <ac:picMk id="2" creationId="{538674AE-DCB0-6F45-8AA5-644590945761}"/>
          </ac:picMkLst>
        </pc:picChg>
        <pc:picChg chg="del mod">
          <ac:chgData name="Phyllipe Lima" userId="afbdb2a7827722fd" providerId="LiveId" clId="{8E5AD83B-8D37-D04D-82E4-83A120664553}" dt="2020-07-17T02:25:40.129" v="2365" actId="21"/>
          <ac:picMkLst>
            <pc:docMk/>
            <pc:sldMk cId="3478377794" sldId="533"/>
            <ac:picMk id="3" creationId="{A921B868-3A7D-0B40-AF96-D72BA5BA2487}"/>
          </ac:picMkLst>
        </pc:picChg>
        <pc:picChg chg="add mod">
          <ac:chgData name="Phyllipe Lima" userId="afbdb2a7827722fd" providerId="LiveId" clId="{8E5AD83B-8D37-D04D-82E4-83A120664553}" dt="2020-07-17T13:55:32.857" v="3613" actId="1076"/>
          <ac:picMkLst>
            <pc:docMk/>
            <pc:sldMk cId="3478377794" sldId="533"/>
            <ac:picMk id="5" creationId="{8ABDA0A8-FC37-0B44-9E26-95BA2D4BB5D5}"/>
          </ac:picMkLst>
        </pc:picChg>
        <pc:picChg chg="add mod">
          <ac:chgData name="Phyllipe Lima" userId="afbdb2a7827722fd" providerId="LiveId" clId="{8E5AD83B-8D37-D04D-82E4-83A120664553}" dt="2020-07-17T13:55:27.815" v="3610" actId="1076"/>
          <ac:picMkLst>
            <pc:docMk/>
            <pc:sldMk cId="3478377794" sldId="533"/>
            <ac:picMk id="6" creationId="{5092546D-9AAE-974C-93A6-F6A73C1EB50A}"/>
          </ac:picMkLst>
        </pc:picChg>
      </pc:sldChg>
      <pc:sldChg chg="addSp delSp modSp add">
        <pc:chgData name="Phyllipe Lima" userId="afbdb2a7827722fd" providerId="LiveId" clId="{8E5AD83B-8D37-D04D-82E4-83A120664553}" dt="2020-07-20T14:00:23.698" v="16556" actId="20577"/>
        <pc:sldMkLst>
          <pc:docMk/>
          <pc:sldMk cId="500588493" sldId="534"/>
        </pc:sldMkLst>
        <pc:spChg chg="add mod">
          <ac:chgData name="Phyllipe Lima" userId="afbdb2a7827722fd" providerId="LiveId" clId="{8E5AD83B-8D37-D04D-82E4-83A120664553}" dt="2020-07-20T14:00:23.698" v="16556" actId="20577"/>
          <ac:spMkLst>
            <pc:docMk/>
            <pc:sldMk cId="500588493" sldId="534"/>
            <ac:spMk id="4" creationId="{D9A98AD8-6911-8D44-8D27-CBFEE9601971}"/>
          </ac:spMkLst>
        </pc:spChg>
        <pc:picChg chg="del">
          <ac:chgData name="Phyllipe Lima" userId="afbdb2a7827722fd" providerId="LiveId" clId="{8E5AD83B-8D37-D04D-82E4-83A120664553}" dt="2020-07-20T12:58:52.820" v="15215" actId="478"/>
          <ac:picMkLst>
            <pc:docMk/>
            <pc:sldMk cId="500588493" sldId="534"/>
            <ac:picMk id="2" creationId="{E4C72D5D-049B-5F40-A327-64B0DF2D7E22}"/>
          </ac:picMkLst>
        </pc:picChg>
        <pc:picChg chg="add">
          <ac:chgData name="Phyllipe Lima" userId="afbdb2a7827722fd" providerId="LiveId" clId="{8E5AD83B-8D37-D04D-82E4-83A120664553}" dt="2020-07-20T13:42:44.729" v="15642"/>
          <ac:picMkLst>
            <pc:docMk/>
            <pc:sldMk cId="500588493" sldId="534"/>
            <ac:picMk id="3" creationId="{6DD911C3-163A-0247-AE67-9BBEAD9E33E9}"/>
          </ac:picMkLst>
        </pc:picChg>
      </pc:sldChg>
      <pc:sldChg chg="addSp delSp modSp add del">
        <pc:chgData name="Phyllipe Lima" userId="afbdb2a7827722fd" providerId="LiveId" clId="{8E5AD83B-8D37-D04D-82E4-83A120664553}" dt="2020-07-17T02:19:34.448" v="2038" actId="2696"/>
        <pc:sldMkLst>
          <pc:docMk/>
          <pc:sldMk cId="1700197134" sldId="534"/>
        </pc:sldMkLst>
        <pc:spChg chg="del">
          <ac:chgData name="Phyllipe Lima" userId="afbdb2a7827722fd" providerId="LiveId" clId="{8E5AD83B-8D37-D04D-82E4-83A120664553}" dt="2020-07-17T02:18:53.549" v="2025" actId="478"/>
          <ac:spMkLst>
            <pc:docMk/>
            <pc:sldMk cId="1700197134" sldId="534"/>
            <ac:spMk id="11" creationId="{74384586-73F3-3A45-9497-A7D77D8D5356}"/>
          </ac:spMkLst>
        </pc:spChg>
        <pc:spChg chg="del mod">
          <ac:chgData name="Phyllipe Lima" userId="afbdb2a7827722fd" providerId="LiveId" clId="{8E5AD83B-8D37-D04D-82E4-83A120664553}" dt="2020-07-17T02:18:55.127" v="2029" actId="478"/>
          <ac:spMkLst>
            <pc:docMk/>
            <pc:sldMk cId="1700197134" sldId="534"/>
            <ac:spMk id="12" creationId="{B3485CE3-E54F-2142-BB53-74225D03A4CA}"/>
          </ac:spMkLst>
        </pc:spChg>
        <pc:spChg chg="del">
          <ac:chgData name="Phyllipe Lima" userId="afbdb2a7827722fd" providerId="LiveId" clId="{8E5AD83B-8D37-D04D-82E4-83A120664553}" dt="2020-07-17T02:18:56.202" v="2030" actId="478"/>
          <ac:spMkLst>
            <pc:docMk/>
            <pc:sldMk cId="1700197134" sldId="534"/>
            <ac:spMk id="13" creationId="{92417EF7-F620-FC44-B0F2-87F4A97EC8C5}"/>
          </ac:spMkLst>
        </pc:spChg>
        <pc:picChg chg="add">
          <ac:chgData name="Phyllipe Lima" userId="afbdb2a7827722fd" providerId="LiveId" clId="{8E5AD83B-8D37-D04D-82E4-83A120664553}" dt="2020-07-17T02:18:57.077" v="2031"/>
          <ac:picMkLst>
            <pc:docMk/>
            <pc:sldMk cId="1700197134" sldId="534"/>
            <ac:picMk id="2" creationId="{E4C72D5D-049B-5F40-A327-64B0DF2D7E22}"/>
          </ac:picMkLst>
        </pc:picChg>
        <pc:picChg chg="del">
          <ac:chgData name="Phyllipe Lima" userId="afbdb2a7827722fd" providerId="LiveId" clId="{8E5AD83B-8D37-D04D-82E4-83A120664553}" dt="2020-07-17T02:18:52.943" v="2024" actId="478"/>
          <ac:picMkLst>
            <pc:docMk/>
            <pc:sldMk cId="1700197134" sldId="534"/>
            <ac:picMk id="4" creationId="{91E83538-1058-9641-9B8E-853062B4193E}"/>
          </ac:picMkLst>
        </pc:picChg>
        <pc:picChg chg="del">
          <ac:chgData name="Phyllipe Lima" userId="afbdb2a7827722fd" providerId="LiveId" clId="{8E5AD83B-8D37-D04D-82E4-83A120664553}" dt="2020-07-17T02:18:54.546" v="2027" actId="478"/>
          <ac:picMkLst>
            <pc:docMk/>
            <pc:sldMk cId="1700197134" sldId="534"/>
            <ac:picMk id="5" creationId="{AE790DAD-B042-874B-AAC8-9614A75CA6A5}"/>
          </ac:picMkLst>
        </pc:picChg>
        <pc:picChg chg="del">
          <ac:chgData name="Phyllipe Lima" userId="afbdb2a7827722fd" providerId="LiveId" clId="{8E5AD83B-8D37-D04D-82E4-83A120664553}" dt="2020-07-17T02:18:54.022" v="2026" actId="478"/>
          <ac:picMkLst>
            <pc:docMk/>
            <pc:sldMk cId="1700197134" sldId="534"/>
            <ac:picMk id="8" creationId="{60CF9BFD-509D-3549-81F3-20A40DB2D9BD}"/>
          </ac:picMkLst>
        </pc:picChg>
      </pc:sldChg>
      <pc:sldChg chg="addSp delSp modSp add del">
        <pc:chgData name="Phyllipe Lima" userId="afbdb2a7827722fd" providerId="LiveId" clId="{8E5AD83B-8D37-D04D-82E4-83A120664553}" dt="2020-07-17T02:19:34.441" v="2037" actId="2696"/>
        <pc:sldMkLst>
          <pc:docMk/>
          <pc:sldMk cId="1068498477" sldId="535"/>
        </pc:sldMkLst>
        <pc:picChg chg="del">
          <ac:chgData name="Phyllipe Lima" userId="afbdb2a7827722fd" providerId="LiveId" clId="{8E5AD83B-8D37-D04D-82E4-83A120664553}" dt="2020-07-17T02:19:22.771" v="2033" actId="478"/>
          <ac:picMkLst>
            <pc:docMk/>
            <pc:sldMk cId="1068498477" sldId="535"/>
            <ac:picMk id="2" creationId="{E4C72D5D-049B-5F40-A327-64B0DF2D7E22}"/>
          </ac:picMkLst>
        </pc:picChg>
        <pc:picChg chg="add mod">
          <ac:chgData name="Phyllipe Lima" userId="afbdb2a7827722fd" providerId="LiveId" clId="{8E5AD83B-8D37-D04D-82E4-83A120664553}" dt="2020-07-17T02:19:28.586" v="2036" actId="1076"/>
          <ac:picMkLst>
            <pc:docMk/>
            <pc:sldMk cId="1068498477" sldId="535"/>
            <ac:picMk id="3" creationId="{E971CB5C-209C-7D45-8C0E-B0DF7AFB42B6}"/>
          </ac:picMkLst>
        </pc:picChg>
      </pc:sldChg>
      <pc:sldChg chg="addSp delSp add del">
        <pc:chgData name="Phyllipe Lima" userId="afbdb2a7827722fd" providerId="LiveId" clId="{8E5AD83B-8D37-D04D-82E4-83A120664553}" dt="2020-07-20T13:59:00.684" v="16526" actId="2696"/>
        <pc:sldMkLst>
          <pc:docMk/>
          <pc:sldMk cId="3983986936" sldId="535"/>
        </pc:sldMkLst>
        <pc:picChg chg="add del">
          <ac:chgData name="Phyllipe Lima" userId="afbdb2a7827722fd" providerId="LiveId" clId="{8E5AD83B-8D37-D04D-82E4-83A120664553}" dt="2020-07-20T13:44:03.815" v="15643" actId="21"/>
          <ac:picMkLst>
            <pc:docMk/>
            <pc:sldMk cId="3983986936" sldId="535"/>
            <ac:picMk id="2" creationId="{168B2799-E01D-2340-9B71-C5427833FC5E}"/>
          </ac:picMkLst>
        </pc:picChg>
        <pc:picChg chg="del">
          <ac:chgData name="Phyllipe Lima" userId="afbdb2a7827722fd" providerId="LiveId" clId="{8E5AD83B-8D37-D04D-82E4-83A120664553}" dt="2020-07-20T13:47:52.856" v="15644" actId="478"/>
          <ac:picMkLst>
            <pc:docMk/>
            <pc:sldMk cId="3983986936" sldId="535"/>
            <ac:picMk id="3" creationId="{E971CB5C-209C-7D45-8C0E-B0DF7AFB42B6}"/>
          </ac:picMkLst>
        </pc:picChg>
      </pc:sldChg>
      <pc:sldChg chg="addSp delSp modSp add">
        <pc:chgData name="Phyllipe Lima" userId="afbdb2a7827722fd" providerId="LiveId" clId="{8E5AD83B-8D37-D04D-82E4-83A120664553}" dt="2020-07-20T10:20:45.222" v="13585" actId="1076"/>
        <pc:sldMkLst>
          <pc:docMk/>
          <pc:sldMk cId="3103890524" sldId="536"/>
        </pc:sldMkLst>
        <pc:spChg chg="add mod">
          <ac:chgData name="Phyllipe Lima" userId="afbdb2a7827722fd" providerId="LiveId" clId="{8E5AD83B-8D37-D04D-82E4-83A120664553}" dt="2020-07-18T13:18:27.718" v="6437" actId="20577"/>
          <ac:spMkLst>
            <pc:docMk/>
            <pc:sldMk cId="3103890524" sldId="536"/>
            <ac:spMk id="7" creationId="{E4C5806D-F517-654B-A3EF-D7AB91F12974}"/>
          </ac:spMkLst>
        </pc:spChg>
        <pc:picChg chg="del">
          <ac:chgData name="Phyllipe Lima" userId="afbdb2a7827722fd" providerId="LiveId" clId="{8E5AD83B-8D37-D04D-82E4-83A120664553}" dt="2020-07-17T02:23:44.490" v="2113" actId="478"/>
          <ac:picMkLst>
            <pc:docMk/>
            <pc:sldMk cId="3103890524" sldId="536"/>
            <ac:picMk id="2" creationId="{538674AE-DCB0-6F45-8AA5-644590945761}"/>
          </ac:picMkLst>
        </pc:picChg>
        <pc:picChg chg="add mod">
          <ac:chgData name="Phyllipe Lima" userId="afbdb2a7827722fd" providerId="LiveId" clId="{8E5AD83B-8D37-D04D-82E4-83A120664553}" dt="2020-07-17T15:06:46.039" v="4016" actId="14100"/>
          <ac:picMkLst>
            <pc:docMk/>
            <pc:sldMk cId="3103890524" sldId="536"/>
            <ac:picMk id="2" creationId="{6F757FEB-407C-3441-B13F-9C9CA9BEF664}"/>
          </ac:picMkLst>
        </pc:picChg>
        <pc:picChg chg="del">
          <ac:chgData name="Phyllipe Lima" userId="afbdb2a7827722fd" providerId="LiveId" clId="{8E5AD83B-8D37-D04D-82E4-83A120664553}" dt="2020-07-17T02:23:47.331" v="2116" actId="478"/>
          <ac:picMkLst>
            <pc:docMk/>
            <pc:sldMk cId="3103890524" sldId="536"/>
            <ac:picMk id="3" creationId="{A921B868-3A7D-0B40-AF96-D72BA5BA2487}"/>
          </ac:picMkLst>
        </pc:picChg>
        <pc:picChg chg="add mod">
          <ac:chgData name="Phyllipe Lima" userId="afbdb2a7827722fd" providerId="LiveId" clId="{8E5AD83B-8D37-D04D-82E4-83A120664553}" dt="2020-07-20T10:20:45.222" v="13585" actId="1076"/>
          <ac:picMkLst>
            <pc:docMk/>
            <pc:sldMk cId="3103890524" sldId="536"/>
            <ac:picMk id="4" creationId="{E772EC90-BE94-314F-BFBA-42AD0FE92A90}"/>
          </ac:picMkLst>
        </pc:picChg>
        <pc:picChg chg="del">
          <ac:chgData name="Phyllipe Lima" userId="afbdb2a7827722fd" providerId="LiveId" clId="{8E5AD83B-8D37-D04D-82E4-83A120664553}" dt="2020-07-17T02:23:45.219" v="2114" actId="478"/>
          <ac:picMkLst>
            <pc:docMk/>
            <pc:sldMk cId="3103890524" sldId="536"/>
            <ac:picMk id="5" creationId="{8ABDA0A8-FC37-0B44-9E26-95BA2D4BB5D5}"/>
          </ac:picMkLst>
        </pc:picChg>
        <pc:picChg chg="del">
          <ac:chgData name="Phyllipe Lima" userId="afbdb2a7827722fd" providerId="LiveId" clId="{8E5AD83B-8D37-D04D-82E4-83A120664553}" dt="2020-07-17T02:23:45.976" v="2115" actId="478"/>
          <ac:picMkLst>
            <pc:docMk/>
            <pc:sldMk cId="3103890524" sldId="536"/>
            <ac:picMk id="6" creationId="{5092546D-9AAE-974C-93A6-F6A73C1EB50A}"/>
          </ac:picMkLst>
        </pc:picChg>
        <pc:picChg chg="add del mod">
          <ac:chgData name="Phyllipe Lima" userId="afbdb2a7827722fd" providerId="LiveId" clId="{8E5AD83B-8D37-D04D-82E4-83A120664553}" dt="2020-07-17T14:25:51.142" v="3846" actId="478"/>
          <ac:picMkLst>
            <pc:docMk/>
            <pc:sldMk cId="3103890524" sldId="536"/>
            <ac:picMk id="8" creationId="{D3E4B93C-7FCC-954D-AA35-533616B21D87}"/>
          </ac:picMkLst>
        </pc:picChg>
      </pc:sldChg>
      <pc:sldChg chg="addSp delSp modSp add">
        <pc:chgData name="Phyllipe Lima" userId="afbdb2a7827722fd" providerId="LiveId" clId="{8E5AD83B-8D37-D04D-82E4-83A120664553}" dt="2020-07-17T19:56:58.922" v="5022" actId="20577"/>
        <pc:sldMkLst>
          <pc:docMk/>
          <pc:sldMk cId="2581428607" sldId="537"/>
        </pc:sldMkLst>
        <pc:spChg chg="add del mod">
          <ac:chgData name="Phyllipe Lima" userId="afbdb2a7827722fd" providerId="LiveId" clId="{8E5AD83B-8D37-D04D-82E4-83A120664553}" dt="2020-07-17T17:23:47.992" v="4924"/>
          <ac:spMkLst>
            <pc:docMk/>
            <pc:sldMk cId="2581428607" sldId="537"/>
            <ac:spMk id="2" creationId="{5026498E-38B9-E744-947A-242B72BF6820}"/>
          </ac:spMkLst>
        </pc:spChg>
        <pc:spChg chg="mod">
          <ac:chgData name="Phyllipe Lima" userId="afbdb2a7827722fd" providerId="LiveId" clId="{8E5AD83B-8D37-D04D-82E4-83A120664553}" dt="2020-07-17T19:56:58.922" v="5022" actId="20577"/>
          <ac:spMkLst>
            <pc:docMk/>
            <pc:sldMk cId="2581428607" sldId="537"/>
            <ac:spMk id="7" creationId="{E4C5806D-F517-654B-A3EF-D7AB91F12974}"/>
          </ac:spMkLst>
        </pc:spChg>
        <pc:picChg chg="add mod">
          <ac:chgData name="Phyllipe Lima" userId="afbdb2a7827722fd" providerId="LiveId" clId="{8E5AD83B-8D37-D04D-82E4-83A120664553}" dt="2020-07-17T17:22:37.815" v="4913"/>
          <ac:picMkLst>
            <pc:docMk/>
            <pc:sldMk cId="2581428607" sldId="537"/>
            <ac:picMk id="3" creationId="{E8A390EA-310A-E94A-AD3A-CC2C555F9157}"/>
          </ac:picMkLst>
        </pc:picChg>
        <pc:picChg chg="del">
          <ac:chgData name="Phyllipe Lima" userId="afbdb2a7827722fd" providerId="LiveId" clId="{8E5AD83B-8D37-D04D-82E4-83A120664553}" dt="2020-07-17T02:27:19.228" v="2614" actId="478"/>
          <ac:picMkLst>
            <pc:docMk/>
            <pc:sldMk cId="2581428607" sldId="537"/>
            <ac:picMk id="8" creationId="{D3E4B93C-7FCC-954D-AA35-533616B21D87}"/>
          </ac:picMkLst>
        </pc:picChg>
      </pc:sldChg>
      <pc:sldChg chg="addSp modSp add mod">
        <pc:chgData name="Phyllipe Lima" userId="afbdb2a7827722fd" providerId="LiveId" clId="{8E5AD83B-8D37-D04D-82E4-83A120664553}" dt="2020-08-03T19:49:33.890" v="16723" actId="313"/>
        <pc:sldMkLst>
          <pc:docMk/>
          <pc:sldMk cId="1541641548" sldId="538"/>
        </pc:sldMkLst>
        <pc:spChg chg="mod">
          <ac:chgData name="Phyllipe Lima" userId="afbdb2a7827722fd" providerId="LiveId" clId="{8E5AD83B-8D37-D04D-82E4-83A120664553}" dt="2020-08-03T19:49:33.890" v="16723" actId="313"/>
          <ac:spMkLst>
            <pc:docMk/>
            <pc:sldMk cId="1541641548" sldId="538"/>
            <ac:spMk id="7" creationId="{E4C5806D-F517-654B-A3EF-D7AB91F12974}"/>
          </ac:spMkLst>
        </pc:spChg>
        <pc:picChg chg="add mod">
          <ac:chgData name="Phyllipe Lima" userId="afbdb2a7827722fd" providerId="LiveId" clId="{8E5AD83B-8D37-D04D-82E4-83A120664553}" dt="2020-07-17T20:20:12.475" v="5193" actId="1076"/>
          <ac:picMkLst>
            <pc:docMk/>
            <pc:sldMk cId="1541641548" sldId="538"/>
            <ac:picMk id="3" creationId="{D73CE1F0-CF26-554A-8096-1E3A91D6802E}"/>
          </ac:picMkLst>
        </pc:picChg>
        <pc:picChg chg="add mod">
          <ac:chgData name="Phyllipe Lima" userId="afbdb2a7827722fd" providerId="LiveId" clId="{8E5AD83B-8D37-D04D-82E4-83A120664553}" dt="2020-07-18T13:40:29.100" v="7342" actId="1076"/>
          <ac:picMkLst>
            <pc:docMk/>
            <pc:sldMk cId="1541641548" sldId="538"/>
            <ac:picMk id="4" creationId="{0D97524B-8EDF-2E4B-AE93-CAE36A5BFF41}"/>
          </ac:picMkLst>
        </pc:picChg>
      </pc:sldChg>
      <pc:sldChg chg="modSp add del">
        <pc:chgData name="Phyllipe Lima" userId="afbdb2a7827722fd" providerId="LiveId" clId="{8E5AD83B-8D37-D04D-82E4-83A120664553}" dt="2020-07-17T21:45:07.609" v="6214" actId="2696"/>
        <pc:sldMkLst>
          <pc:docMk/>
          <pc:sldMk cId="2335489118" sldId="539"/>
        </pc:sldMkLst>
        <pc:spChg chg="mod">
          <ac:chgData name="Phyllipe Lima" userId="afbdb2a7827722fd" providerId="LiveId" clId="{8E5AD83B-8D37-D04D-82E4-83A120664553}" dt="2020-07-17T03:32:41.509" v="3035" actId="20577"/>
          <ac:spMkLst>
            <pc:docMk/>
            <pc:sldMk cId="2335489118" sldId="539"/>
            <ac:spMk id="7" creationId="{E4C5806D-F517-654B-A3EF-D7AB91F12974}"/>
          </ac:spMkLst>
        </pc:spChg>
      </pc:sldChg>
      <pc:sldChg chg="addSp delSp modSp add mod ord">
        <pc:chgData name="Phyllipe Lima" userId="afbdb2a7827722fd" providerId="LiveId" clId="{8E5AD83B-8D37-D04D-82E4-83A120664553}" dt="2020-08-03T19:33:12.615" v="16711" actId="1076"/>
        <pc:sldMkLst>
          <pc:docMk/>
          <pc:sldMk cId="1632193148" sldId="540"/>
        </pc:sldMkLst>
        <pc:spChg chg="del">
          <ac:chgData name="Phyllipe Lima" userId="afbdb2a7827722fd" providerId="LiveId" clId="{8E5AD83B-8D37-D04D-82E4-83A120664553}" dt="2020-07-17T13:05:43.180" v="3066" actId="478"/>
          <ac:spMkLst>
            <pc:docMk/>
            <pc:sldMk cId="1632193148" sldId="540"/>
            <ac:spMk id="4" creationId="{E36B5F4F-4FDF-6D4B-A7C4-6E8A845CF859}"/>
          </ac:spMkLst>
        </pc:spChg>
        <pc:spChg chg="mod">
          <ac:chgData name="Phyllipe Lima" userId="afbdb2a7827722fd" providerId="LiveId" clId="{8E5AD83B-8D37-D04D-82E4-83A120664553}" dt="2020-08-03T19:33:08.799" v="16709" actId="5793"/>
          <ac:spMkLst>
            <pc:docMk/>
            <pc:sldMk cId="1632193148" sldId="540"/>
            <ac:spMk id="11" creationId="{D7233172-9A80-BB41-81EE-D3A9CE49C747}"/>
          </ac:spMkLst>
        </pc:spChg>
        <pc:picChg chg="add mod modCrop">
          <ac:chgData name="Phyllipe Lima" userId="afbdb2a7827722fd" providerId="LiveId" clId="{8E5AD83B-8D37-D04D-82E4-83A120664553}" dt="2020-08-03T19:33:12.615" v="16711" actId="1076"/>
          <ac:picMkLst>
            <pc:docMk/>
            <pc:sldMk cId="1632193148" sldId="540"/>
            <ac:picMk id="2" creationId="{4554030F-00E9-C34D-B180-64688F4F0260}"/>
          </ac:picMkLst>
        </pc:picChg>
        <pc:picChg chg="del">
          <ac:chgData name="Phyllipe Lima" userId="afbdb2a7827722fd" providerId="LiveId" clId="{8E5AD83B-8D37-D04D-82E4-83A120664553}" dt="2020-07-17T13:05:47.016" v="3068" actId="478"/>
          <ac:picMkLst>
            <pc:docMk/>
            <pc:sldMk cId="1632193148" sldId="540"/>
            <ac:picMk id="5" creationId="{ADCA7370-2114-3D49-9BFB-EB30C78DB3AF}"/>
          </ac:picMkLst>
        </pc:picChg>
      </pc:sldChg>
      <pc:sldChg chg="addSp delSp modSp add">
        <pc:chgData name="Phyllipe Lima" userId="afbdb2a7827722fd" providerId="LiveId" clId="{8E5AD83B-8D37-D04D-82E4-83A120664553}" dt="2020-07-20T10:15:30.248" v="13532" actId="20577"/>
        <pc:sldMkLst>
          <pc:docMk/>
          <pc:sldMk cId="282884252" sldId="541"/>
        </pc:sldMkLst>
        <pc:spChg chg="mod">
          <ac:chgData name="Phyllipe Lima" userId="afbdb2a7827722fd" providerId="LiveId" clId="{8E5AD83B-8D37-D04D-82E4-83A120664553}" dt="2020-07-20T10:15:30.248" v="13532" actId="20577"/>
          <ac:spMkLst>
            <pc:docMk/>
            <pc:sldMk cId="282884252" sldId="541"/>
            <ac:spMk id="11" creationId="{D7233172-9A80-BB41-81EE-D3A9CE49C747}"/>
          </ac:spMkLst>
        </pc:spChg>
        <pc:picChg chg="del">
          <ac:chgData name="Phyllipe Lima" userId="afbdb2a7827722fd" providerId="LiveId" clId="{8E5AD83B-8D37-D04D-82E4-83A120664553}" dt="2020-07-17T13:09:11.747" v="3085" actId="478"/>
          <ac:picMkLst>
            <pc:docMk/>
            <pc:sldMk cId="282884252" sldId="541"/>
            <ac:picMk id="2" creationId="{4554030F-00E9-C34D-B180-64688F4F0260}"/>
          </ac:picMkLst>
        </pc:picChg>
        <pc:picChg chg="add del mod">
          <ac:chgData name="Phyllipe Lima" userId="afbdb2a7827722fd" providerId="LiveId" clId="{8E5AD83B-8D37-D04D-82E4-83A120664553}" dt="2020-07-17T13:14:26.652" v="3177" actId="478"/>
          <ac:picMkLst>
            <pc:docMk/>
            <pc:sldMk cId="282884252" sldId="541"/>
            <ac:picMk id="3" creationId="{7EE6C566-5197-4843-8C9A-8F3ECD90BC10}"/>
          </ac:picMkLst>
        </pc:picChg>
        <pc:picChg chg="add mod">
          <ac:chgData name="Phyllipe Lima" userId="afbdb2a7827722fd" providerId="LiveId" clId="{8E5AD83B-8D37-D04D-82E4-83A120664553}" dt="2020-07-17T13:15:12.964" v="3286" actId="1076"/>
          <ac:picMkLst>
            <pc:docMk/>
            <pc:sldMk cId="282884252" sldId="541"/>
            <ac:picMk id="4" creationId="{77521D50-E06A-3742-A7DD-5EC8A0B45B9F}"/>
          </ac:picMkLst>
        </pc:picChg>
      </pc:sldChg>
      <pc:sldChg chg="addSp delSp modSp add">
        <pc:chgData name="Phyllipe Lima" userId="afbdb2a7827722fd" providerId="LiveId" clId="{8E5AD83B-8D37-D04D-82E4-83A120664553}" dt="2020-07-17T13:43:44.021" v="3437" actId="1076"/>
        <pc:sldMkLst>
          <pc:docMk/>
          <pc:sldMk cId="537889385" sldId="542"/>
        </pc:sldMkLst>
        <pc:spChg chg="mod">
          <ac:chgData name="Phyllipe Lima" userId="afbdb2a7827722fd" providerId="LiveId" clId="{8E5AD83B-8D37-D04D-82E4-83A120664553}" dt="2020-07-17T13:18:13.904" v="3427" actId="5793"/>
          <ac:spMkLst>
            <pc:docMk/>
            <pc:sldMk cId="537889385" sldId="542"/>
            <ac:spMk id="11" creationId="{D7233172-9A80-BB41-81EE-D3A9CE49C747}"/>
          </ac:spMkLst>
        </pc:spChg>
        <pc:picChg chg="add mod modCrop">
          <ac:chgData name="Phyllipe Lima" userId="afbdb2a7827722fd" providerId="LiveId" clId="{8E5AD83B-8D37-D04D-82E4-83A120664553}" dt="2020-07-17T13:17:33.423" v="3421" actId="1076"/>
          <ac:picMkLst>
            <pc:docMk/>
            <pc:sldMk cId="537889385" sldId="542"/>
            <ac:picMk id="2" creationId="{7493270B-956B-F346-9E3D-D8D7C840A734}"/>
          </ac:picMkLst>
        </pc:picChg>
        <pc:picChg chg="add del mod">
          <ac:chgData name="Phyllipe Lima" userId="afbdb2a7827722fd" providerId="LiveId" clId="{8E5AD83B-8D37-D04D-82E4-83A120664553}" dt="2020-07-17T13:18:15.430" v="3428" actId="478"/>
          <ac:picMkLst>
            <pc:docMk/>
            <pc:sldMk cId="537889385" sldId="542"/>
            <ac:picMk id="3" creationId="{794EC3C3-5C61-9F4E-AFB5-4353921F3E05}"/>
          </ac:picMkLst>
        </pc:picChg>
        <pc:picChg chg="del">
          <ac:chgData name="Phyllipe Lima" userId="afbdb2a7827722fd" providerId="LiveId" clId="{8E5AD83B-8D37-D04D-82E4-83A120664553}" dt="2020-07-17T13:16:17.408" v="3365" actId="478"/>
          <ac:picMkLst>
            <pc:docMk/>
            <pc:sldMk cId="537889385" sldId="542"/>
            <ac:picMk id="4" creationId="{77521D50-E06A-3742-A7DD-5EC8A0B45B9F}"/>
          </ac:picMkLst>
        </pc:picChg>
        <pc:picChg chg="add del mod">
          <ac:chgData name="Phyllipe Lima" userId="afbdb2a7827722fd" providerId="LiveId" clId="{8E5AD83B-8D37-D04D-82E4-83A120664553}" dt="2020-07-17T13:18:59.070" v="3431" actId="478"/>
          <ac:picMkLst>
            <pc:docMk/>
            <pc:sldMk cId="537889385" sldId="542"/>
            <ac:picMk id="5" creationId="{C037CC46-2F08-8D42-A2D2-BBE16B3D66CE}"/>
          </ac:picMkLst>
        </pc:picChg>
        <pc:picChg chg="add mod">
          <ac:chgData name="Phyllipe Lima" userId="afbdb2a7827722fd" providerId="LiveId" clId="{8E5AD83B-8D37-D04D-82E4-83A120664553}" dt="2020-07-17T13:43:44.021" v="3437" actId="1076"/>
          <ac:picMkLst>
            <pc:docMk/>
            <pc:sldMk cId="537889385" sldId="542"/>
            <ac:picMk id="7" creationId="{76912B7C-BE7A-7B4D-A284-44B31C63A28E}"/>
          </ac:picMkLst>
        </pc:picChg>
      </pc:sldChg>
      <pc:sldChg chg="addSp delSp modSp add">
        <pc:chgData name="Phyllipe Lima" userId="afbdb2a7827722fd" providerId="LiveId" clId="{8E5AD83B-8D37-D04D-82E4-83A120664553}" dt="2020-07-20T10:21:16.909" v="13602" actId="6549"/>
        <pc:sldMkLst>
          <pc:docMk/>
          <pc:sldMk cId="3227033142" sldId="543"/>
        </pc:sldMkLst>
        <pc:spChg chg="mod">
          <ac:chgData name="Phyllipe Lima" userId="afbdb2a7827722fd" providerId="LiveId" clId="{8E5AD83B-8D37-D04D-82E4-83A120664553}" dt="2020-07-20T10:21:16.909" v="13602" actId="6549"/>
          <ac:spMkLst>
            <pc:docMk/>
            <pc:sldMk cId="3227033142" sldId="543"/>
            <ac:spMk id="7" creationId="{E4C5806D-F517-654B-A3EF-D7AB91F12974}"/>
          </ac:spMkLst>
        </pc:spChg>
        <pc:picChg chg="add del mod">
          <ac:chgData name="Phyllipe Lima" userId="afbdb2a7827722fd" providerId="LiveId" clId="{8E5AD83B-8D37-D04D-82E4-83A120664553}" dt="2020-07-17T14:26:37.262" v="3854" actId="478"/>
          <ac:picMkLst>
            <pc:docMk/>
            <pc:sldMk cId="3227033142" sldId="543"/>
            <ac:picMk id="2" creationId="{C4AF793A-0F70-714C-8946-84201E26D480}"/>
          </ac:picMkLst>
        </pc:picChg>
        <pc:picChg chg="add del mod">
          <ac:chgData name="Phyllipe Lima" userId="afbdb2a7827722fd" providerId="LiveId" clId="{8E5AD83B-8D37-D04D-82E4-83A120664553}" dt="2020-07-17T17:22:33.480" v="4912" actId="21"/>
          <ac:picMkLst>
            <pc:docMk/>
            <pc:sldMk cId="3227033142" sldId="543"/>
            <ac:picMk id="3" creationId="{A9938039-10B1-944A-97AF-555AFF02CDD4}"/>
          </ac:picMkLst>
        </pc:picChg>
        <pc:picChg chg="mod">
          <ac:chgData name="Phyllipe Lima" userId="afbdb2a7827722fd" providerId="LiveId" clId="{8E5AD83B-8D37-D04D-82E4-83A120664553}" dt="2020-07-17T15:07:32.330" v="4021" actId="1076"/>
          <ac:picMkLst>
            <pc:docMk/>
            <pc:sldMk cId="3227033142" sldId="543"/>
            <ac:picMk id="8" creationId="{D3E4B93C-7FCC-954D-AA35-533616B21D87}"/>
          </ac:picMkLst>
        </pc:picChg>
      </pc:sldChg>
      <pc:sldChg chg="addSp modSp add">
        <pc:chgData name="Phyllipe Lima" userId="afbdb2a7827722fd" providerId="LiveId" clId="{8E5AD83B-8D37-D04D-82E4-83A120664553}" dt="2020-07-17T20:07:33.511" v="5048" actId="20577"/>
        <pc:sldMkLst>
          <pc:docMk/>
          <pc:sldMk cId="288349028" sldId="544"/>
        </pc:sldMkLst>
        <pc:spChg chg="mod">
          <ac:chgData name="Phyllipe Lima" userId="afbdb2a7827722fd" providerId="LiveId" clId="{8E5AD83B-8D37-D04D-82E4-83A120664553}" dt="2020-07-17T20:07:33.511" v="5048" actId="20577"/>
          <ac:spMkLst>
            <pc:docMk/>
            <pc:sldMk cId="288349028" sldId="544"/>
            <ac:spMk id="7" creationId="{E4C5806D-F517-654B-A3EF-D7AB91F12974}"/>
          </ac:spMkLst>
        </pc:spChg>
        <pc:picChg chg="add mod modCrop">
          <ac:chgData name="Phyllipe Lima" userId="afbdb2a7827722fd" providerId="LiveId" clId="{8E5AD83B-8D37-D04D-82E4-83A120664553}" dt="2020-07-17T20:07:26.114" v="5044" actId="1076"/>
          <ac:picMkLst>
            <pc:docMk/>
            <pc:sldMk cId="288349028" sldId="544"/>
            <ac:picMk id="2" creationId="{BE9599CB-D5AD-E342-A92D-5B541D0C64DC}"/>
          </ac:picMkLst>
        </pc:picChg>
      </pc:sldChg>
      <pc:sldChg chg="addSp delSp modSp add">
        <pc:chgData name="Phyllipe Lima" userId="afbdb2a7827722fd" providerId="LiveId" clId="{8E5AD83B-8D37-D04D-82E4-83A120664553}" dt="2020-07-18T13:29:50.077" v="6788" actId="20577"/>
        <pc:sldMkLst>
          <pc:docMk/>
          <pc:sldMk cId="376272084" sldId="545"/>
        </pc:sldMkLst>
        <pc:spChg chg="add mod">
          <ac:chgData name="Phyllipe Lima" userId="afbdb2a7827722fd" providerId="LiveId" clId="{8E5AD83B-8D37-D04D-82E4-83A120664553}" dt="2020-07-18T13:24:54.573" v="6499" actId="1582"/>
          <ac:spMkLst>
            <pc:docMk/>
            <pc:sldMk cId="376272084" sldId="545"/>
            <ac:spMk id="5" creationId="{1625FA30-92D8-EB4C-BA6C-FD7853878DAD}"/>
          </ac:spMkLst>
        </pc:spChg>
        <pc:spChg chg="add mod">
          <ac:chgData name="Phyllipe Lima" userId="afbdb2a7827722fd" providerId="LiveId" clId="{8E5AD83B-8D37-D04D-82E4-83A120664553}" dt="2020-07-18T13:24:54.573" v="6499" actId="1582"/>
          <ac:spMkLst>
            <pc:docMk/>
            <pc:sldMk cId="376272084" sldId="545"/>
            <ac:spMk id="6" creationId="{77B94976-E474-3544-87DA-D3A4DB47B1CB}"/>
          </ac:spMkLst>
        </pc:spChg>
        <pc:spChg chg="mod">
          <ac:chgData name="Phyllipe Lima" userId="afbdb2a7827722fd" providerId="LiveId" clId="{8E5AD83B-8D37-D04D-82E4-83A120664553}" dt="2020-07-18T13:29:50.077" v="6788" actId="20577"/>
          <ac:spMkLst>
            <pc:docMk/>
            <pc:sldMk cId="376272084" sldId="545"/>
            <ac:spMk id="7" creationId="{E4C5806D-F517-654B-A3EF-D7AB91F12974}"/>
          </ac:spMkLst>
        </pc:spChg>
        <pc:spChg chg="add mod">
          <ac:chgData name="Phyllipe Lima" userId="afbdb2a7827722fd" providerId="LiveId" clId="{8E5AD83B-8D37-D04D-82E4-83A120664553}" dt="2020-07-18T13:24:54.573" v="6499" actId="1582"/>
          <ac:spMkLst>
            <pc:docMk/>
            <pc:sldMk cId="376272084" sldId="545"/>
            <ac:spMk id="8" creationId="{29372BC8-5D3F-6547-B13B-A6FC1569CE17}"/>
          </ac:spMkLst>
        </pc:spChg>
        <pc:picChg chg="add del mod">
          <ac:chgData name="Phyllipe Lima" userId="afbdb2a7827722fd" providerId="LiveId" clId="{8E5AD83B-8D37-D04D-82E4-83A120664553}" dt="2020-07-17T21:36:04.440" v="6206" actId="478"/>
          <ac:picMkLst>
            <pc:docMk/>
            <pc:sldMk cId="376272084" sldId="545"/>
            <ac:picMk id="2" creationId="{E6EB4F40-B0DB-1549-8FA9-C8E89DB077AD}"/>
          </ac:picMkLst>
        </pc:picChg>
        <pc:picChg chg="add del mod">
          <ac:chgData name="Phyllipe Lima" userId="afbdb2a7827722fd" providerId="LiveId" clId="{8E5AD83B-8D37-D04D-82E4-83A120664553}" dt="2020-07-17T21:36:04.973" v="6207" actId="478"/>
          <ac:picMkLst>
            <pc:docMk/>
            <pc:sldMk cId="376272084" sldId="545"/>
            <ac:picMk id="3" creationId="{BFAF51D8-6BE7-0D4A-8C18-FB7472C3BF5D}"/>
          </ac:picMkLst>
        </pc:picChg>
        <pc:picChg chg="add mod">
          <ac:chgData name="Phyllipe Lima" userId="afbdb2a7827722fd" providerId="LiveId" clId="{8E5AD83B-8D37-D04D-82E4-83A120664553}" dt="2020-07-18T13:19:25.915" v="6469" actId="1076"/>
          <ac:picMkLst>
            <pc:docMk/>
            <pc:sldMk cId="376272084" sldId="545"/>
            <ac:picMk id="4" creationId="{00159B4F-F336-F84E-AAA5-96E2322720A8}"/>
          </ac:picMkLst>
        </pc:picChg>
      </pc:sldChg>
      <pc:sldChg chg="addSp delSp modSp add mod ord">
        <pc:chgData name="Phyllipe Lima" userId="afbdb2a7827722fd" providerId="LiveId" clId="{8E5AD83B-8D37-D04D-82E4-83A120664553}" dt="2020-08-03T14:57:55.063" v="16621" actId="20577"/>
        <pc:sldMkLst>
          <pc:docMk/>
          <pc:sldMk cId="2838232187" sldId="546"/>
        </pc:sldMkLst>
        <pc:spChg chg="mod">
          <ac:chgData name="Phyllipe Lima" userId="afbdb2a7827722fd" providerId="LiveId" clId="{8E5AD83B-8D37-D04D-82E4-83A120664553}" dt="2020-07-18T13:33:51.152" v="7179" actId="20577"/>
          <ac:spMkLst>
            <pc:docMk/>
            <pc:sldMk cId="2838232187" sldId="546"/>
            <ac:spMk id="7" creationId="{E4C5806D-F517-654B-A3EF-D7AB91F12974}"/>
          </ac:spMkLst>
        </pc:spChg>
        <pc:spChg chg="add mod">
          <ac:chgData name="Phyllipe Lima" userId="afbdb2a7827722fd" providerId="LiveId" clId="{8E5AD83B-8D37-D04D-82E4-83A120664553}" dt="2020-07-18T13:34:12.037" v="7184" actId="1076"/>
          <ac:spMkLst>
            <pc:docMk/>
            <pc:sldMk cId="2838232187" sldId="546"/>
            <ac:spMk id="8" creationId="{05EEFC30-F54E-4D48-B70B-295C74379312}"/>
          </ac:spMkLst>
        </pc:spChg>
        <pc:spChg chg="add mod">
          <ac:chgData name="Phyllipe Lima" userId="afbdb2a7827722fd" providerId="LiveId" clId="{8E5AD83B-8D37-D04D-82E4-83A120664553}" dt="2020-08-03T14:57:55.063" v="16621" actId="20577"/>
          <ac:spMkLst>
            <pc:docMk/>
            <pc:sldMk cId="2838232187" sldId="546"/>
            <ac:spMk id="9" creationId="{D3BD9E14-B794-A14F-87FE-2F9CCEE65975}"/>
          </ac:spMkLst>
        </pc:spChg>
        <pc:picChg chg="add del mod">
          <ac:chgData name="Phyllipe Lima" userId="afbdb2a7827722fd" providerId="LiveId" clId="{8E5AD83B-8D37-D04D-82E4-83A120664553}" dt="2020-07-17T20:10:01.369" v="5124" actId="478"/>
          <ac:picMkLst>
            <pc:docMk/>
            <pc:sldMk cId="2838232187" sldId="546"/>
            <ac:picMk id="2" creationId="{BAE5AF33-33E0-7B45-9524-09BA591DEC83}"/>
          </ac:picMkLst>
        </pc:picChg>
        <pc:picChg chg="add del mod">
          <ac:chgData name="Phyllipe Lima" userId="afbdb2a7827722fd" providerId="LiveId" clId="{8E5AD83B-8D37-D04D-82E4-83A120664553}" dt="2020-07-17T20:10:13.804" v="5128" actId="478"/>
          <ac:picMkLst>
            <pc:docMk/>
            <pc:sldMk cId="2838232187" sldId="546"/>
            <ac:picMk id="3" creationId="{BC93D02B-1693-1F44-AE8A-141758D484DC}"/>
          </ac:picMkLst>
        </pc:picChg>
        <pc:picChg chg="add del">
          <ac:chgData name="Phyllipe Lima" userId="afbdb2a7827722fd" providerId="LiveId" clId="{8E5AD83B-8D37-D04D-82E4-83A120664553}" dt="2020-07-17T20:09:59.490" v="5123" actId="478"/>
          <ac:picMkLst>
            <pc:docMk/>
            <pc:sldMk cId="2838232187" sldId="546"/>
            <ac:picMk id="4" creationId="{B94AD1A3-9984-6947-BE0D-395872EDABFD}"/>
          </ac:picMkLst>
        </pc:picChg>
        <pc:picChg chg="add mod modCrop">
          <ac:chgData name="Phyllipe Lima" userId="afbdb2a7827722fd" providerId="LiveId" clId="{8E5AD83B-8D37-D04D-82E4-83A120664553}" dt="2020-07-18T13:34:29.497" v="7187" actId="732"/>
          <ac:picMkLst>
            <pc:docMk/>
            <pc:sldMk cId="2838232187" sldId="546"/>
            <ac:picMk id="5" creationId="{78DE14E5-6D6A-E54E-BD82-C186A36FDBDB}"/>
          </ac:picMkLst>
        </pc:picChg>
        <pc:picChg chg="add del mod">
          <ac:chgData name="Phyllipe Lima" userId="afbdb2a7827722fd" providerId="LiveId" clId="{8E5AD83B-8D37-D04D-82E4-83A120664553}" dt="2020-07-18T13:33:28.648" v="7159" actId="478"/>
          <ac:picMkLst>
            <pc:docMk/>
            <pc:sldMk cId="2838232187" sldId="546"/>
            <ac:picMk id="6" creationId="{F074A023-46DE-A045-BBFF-09D960D4A8DE}"/>
          </ac:picMkLst>
        </pc:picChg>
        <pc:cxnChg chg="add mod">
          <ac:chgData name="Phyllipe Lima" userId="afbdb2a7827722fd" providerId="LiveId" clId="{8E5AD83B-8D37-D04D-82E4-83A120664553}" dt="2020-07-18T13:35:40.894" v="7268" actId="1582"/>
          <ac:cxnSpMkLst>
            <pc:docMk/>
            <pc:sldMk cId="2838232187" sldId="546"/>
            <ac:cxnSpMk id="10" creationId="{7513658E-E76A-224F-9CF8-B25C2250825E}"/>
          </ac:cxnSpMkLst>
        </pc:cxnChg>
      </pc:sldChg>
      <pc:sldChg chg="addSp delSp modSp add mod">
        <pc:chgData name="Phyllipe Lima" userId="afbdb2a7827722fd" providerId="LiveId" clId="{8E5AD83B-8D37-D04D-82E4-83A120664553}" dt="2020-08-03T19:46:36.318" v="16722" actId="14100"/>
        <pc:sldMkLst>
          <pc:docMk/>
          <pc:sldMk cId="380335329" sldId="547"/>
        </pc:sldMkLst>
        <pc:spChg chg="add mod">
          <ac:chgData name="Phyllipe Lima" userId="afbdb2a7827722fd" providerId="LiveId" clId="{8E5AD83B-8D37-D04D-82E4-83A120664553}" dt="2020-07-18T13:38:21.456" v="7269" actId="14100"/>
          <ac:spMkLst>
            <pc:docMk/>
            <pc:sldMk cId="380335329" sldId="547"/>
            <ac:spMk id="5" creationId="{1F8B7065-51C9-0E41-983D-A327DDA2454A}"/>
          </ac:spMkLst>
        </pc:spChg>
        <pc:spChg chg="mod">
          <ac:chgData name="Phyllipe Lima" userId="afbdb2a7827722fd" providerId="LiveId" clId="{8E5AD83B-8D37-D04D-82E4-83A120664553}" dt="2020-07-18T13:27:46.991" v="6640" actId="6549"/>
          <ac:spMkLst>
            <pc:docMk/>
            <pc:sldMk cId="380335329" sldId="547"/>
            <ac:spMk id="7" creationId="{E4C5806D-F517-654B-A3EF-D7AB91F12974}"/>
          </ac:spMkLst>
        </pc:spChg>
        <pc:spChg chg="add mod">
          <ac:chgData name="Phyllipe Lima" userId="afbdb2a7827722fd" providerId="LiveId" clId="{8E5AD83B-8D37-D04D-82E4-83A120664553}" dt="2020-08-03T14:57:47.167" v="16620" actId="5793"/>
          <ac:spMkLst>
            <pc:docMk/>
            <pc:sldMk cId="380335329" sldId="547"/>
            <ac:spMk id="8" creationId="{B19C49A9-B236-5948-A8FE-E84F78A6B6CF}"/>
          </ac:spMkLst>
        </pc:spChg>
        <pc:picChg chg="del">
          <ac:chgData name="Phyllipe Lima" userId="afbdb2a7827722fd" providerId="LiveId" clId="{8E5AD83B-8D37-D04D-82E4-83A120664553}" dt="2020-07-17T20:09:41.228" v="5121" actId="478"/>
          <ac:picMkLst>
            <pc:docMk/>
            <pc:sldMk cId="380335329" sldId="547"/>
            <ac:picMk id="3" creationId="{BFAF51D8-6BE7-0D4A-8C18-FB7472C3BF5D}"/>
          </ac:picMkLst>
        </pc:picChg>
        <pc:picChg chg="add mod">
          <ac:chgData name="Phyllipe Lima" userId="afbdb2a7827722fd" providerId="LiveId" clId="{8E5AD83B-8D37-D04D-82E4-83A120664553}" dt="2020-08-03T19:46:36.318" v="16722" actId="14100"/>
          <ac:picMkLst>
            <pc:docMk/>
            <pc:sldMk cId="380335329" sldId="547"/>
            <ac:picMk id="4" creationId="{1B4B81F4-9D98-D345-A657-091ACE67183B}"/>
          </ac:picMkLst>
        </pc:picChg>
        <pc:cxnChg chg="add mod">
          <ac:chgData name="Phyllipe Lima" userId="afbdb2a7827722fd" providerId="LiveId" clId="{8E5AD83B-8D37-D04D-82E4-83A120664553}" dt="2020-07-18T13:28:44.115" v="6735" actId="14100"/>
          <ac:cxnSpMkLst>
            <pc:docMk/>
            <pc:sldMk cId="380335329" sldId="547"/>
            <ac:cxnSpMk id="3" creationId="{5F8118C9-C9C3-E14E-90C3-7EDABB8A4E1D}"/>
          </ac:cxnSpMkLst>
        </pc:cxnChg>
      </pc:sldChg>
      <pc:sldChg chg="addSp delSp modSp add">
        <pc:chgData name="Phyllipe Lima" userId="afbdb2a7827722fd" providerId="LiveId" clId="{8E5AD83B-8D37-D04D-82E4-83A120664553}" dt="2020-08-03T14:58:42.931" v="16630" actId="207"/>
        <pc:sldMkLst>
          <pc:docMk/>
          <pc:sldMk cId="2171983284" sldId="548"/>
        </pc:sldMkLst>
        <pc:spChg chg="add mod">
          <ac:chgData name="Phyllipe Lima" userId="afbdb2a7827722fd" providerId="LiveId" clId="{8E5AD83B-8D37-D04D-82E4-83A120664553}" dt="2020-07-18T14:06:15.209" v="7995" actId="14100"/>
          <ac:spMkLst>
            <pc:docMk/>
            <pc:sldMk cId="2171983284" sldId="548"/>
            <ac:spMk id="5" creationId="{32818D48-6F5E-F74F-BEA2-735FE3202763}"/>
          </ac:spMkLst>
        </pc:spChg>
        <pc:spChg chg="add mod">
          <ac:chgData name="Phyllipe Lima" userId="afbdb2a7827722fd" providerId="LiveId" clId="{8E5AD83B-8D37-D04D-82E4-83A120664553}" dt="2020-08-03T14:58:42.931" v="16630" actId="207"/>
          <ac:spMkLst>
            <pc:docMk/>
            <pc:sldMk cId="2171983284" sldId="548"/>
            <ac:spMk id="6" creationId="{0A90EB22-280E-D149-9705-2AF3BBDEACA8}"/>
          </ac:spMkLst>
        </pc:spChg>
        <pc:spChg chg="mod">
          <ac:chgData name="Phyllipe Lima" userId="afbdb2a7827722fd" providerId="LiveId" clId="{8E5AD83B-8D37-D04D-82E4-83A120664553}" dt="2020-07-18T14:05:46.206" v="7989" actId="1076"/>
          <ac:spMkLst>
            <pc:docMk/>
            <pc:sldMk cId="2171983284" sldId="548"/>
            <ac:spMk id="7" creationId="{E4C5806D-F517-654B-A3EF-D7AB91F12974}"/>
          </ac:spMkLst>
        </pc:spChg>
        <pc:spChg chg="add mod">
          <ac:chgData name="Phyllipe Lima" userId="afbdb2a7827722fd" providerId="LiveId" clId="{8E5AD83B-8D37-D04D-82E4-83A120664553}" dt="2020-07-18T14:06:44.822" v="8041" actId="1076"/>
          <ac:spMkLst>
            <pc:docMk/>
            <pc:sldMk cId="2171983284" sldId="548"/>
            <ac:spMk id="9" creationId="{618F4E1E-EFB1-A54B-8E3E-688FFF66086F}"/>
          </ac:spMkLst>
        </pc:spChg>
        <pc:picChg chg="add mod">
          <ac:chgData name="Phyllipe Lima" userId="afbdb2a7827722fd" providerId="LiveId" clId="{8E5AD83B-8D37-D04D-82E4-83A120664553}" dt="2020-07-18T14:05:37.083" v="7976" actId="1076"/>
          <ac:picMkLst>
            <pc:docMk/>
            <pc:sldMk cId="2171983284" sldId="548"/>
            <ac:picMk id="2" creationId="{E60471E3-5301-9646-AE0A-4462DB1B1761}"/>
          </ac:picMkLst>
        </pc:picChg>
        <pc:picChg chg="add del mod modCrop">
          <ac:chgData name="Phyllipe Lima" userId="afbdb2a7827722fd" providerId="LiveId" clId="{8E5AD83B-8D37-D04D-82E4-83A120664553}" dt="2020-07-18T14:04:57.914" v="7892" actId="478"/>
          <ac:picMkLst>
            <pc:docMk/>
            <pc:sldMk cId="2171983284" sldId="548"/>
            <ac:picMk id="3" creationId="{9E50401A-184D-B84D-A66E-2DB8B5C07703}"/>
          </ac:picMkLst>
        </pc:picChg>
        <pc:cxnChg chg="add mod">
          <ac:chgData name="Phyllipe Lima" userId="afbdb2a7827722fd" providerId="LiveId" clId="{8E5AD83B-8D37-D04D-82E4-83A120664553}" dt="2020-07-18T14:06:17.459" v="7996" actId="1076"/>
          <ac:cxnSpMkLst>
            <pc:docMk/>
            <pc:sldMk cId="2171983284" sldId="548"/>
            <ac:cxnSpMk id="8" creationId="{E9BA582D-EEDD-7245-BBFD-EAD6C16D9A09}"/>
          </ac:cxnSpMkLst>
        </pc:cxnChg>
        <pc:cxnChg chg="add mod">
          <ac:chgData name="Phyllipe Lima" userId="afbdb2a7827722fd" providerId="LiveId" clId="{8E5AD83B-8D37-D04D-82E4-83A120664553}" dt="2020-07-18T14:06:44.822" v="8041" actId="1076"/>
          <ac:cxnSpMkLst>
            <pc:docMk/>
            <pc:sldMk cId="2171983284" sldId="548"/>
            <ac:cxnSpMk id="10" creationId="{F61CD2EA-9FCE-BE49-8A9B-11E52281775A}"/>
          </ac:cxnSpMkLst>
        </pc:cxnChg>
      </pc:sldChg>
      <pc:sldChg chg="addSp modSp add">
        <pc:chgData name="Phyllipe Lima" userId="afbdb2a7827722fd" providerId="LiveId" clId="{8E5AD83B-8D37-D04D-82E4-83A120664553}" dt="2020-07-18T13:42:16.822" v="7411" actId="6549"/>
        <pc:sldMkLst>
          <pc:docMk/>
          <pc:sldMk cId="547259530" sldId="549"/>
        </pc:sldMkLst>
        <pc:spChg chg="mod">
          <ac:chgData name="Phyllipe Lima" userId="afbdb2a7827722fd" providerId="LiveId" clId="{8E5AD83B-8D37-D04D-82E4-83A120664553}" dt="2020-07-18T13:42:16.822" v="7411" actId="6549"/>
          <ac:spMkLst>
            <pc:docMk/>
            <pc:sldMk cId="547259530" sldId="549"/>
            <ac:spMk id="7" creationId="{E4C5806D-F517-654B-A3EF-D7AB91F12974}"/>
          </ac:spMkLst>
        </pc:spChg>
        <pc:picChg chg="add mod modCrop">
          <ac:chgData name="Phyllipe Lima" userId="afbdb2a7827722fd" providerId="LiveId" clId="{8E5AD83B-8D37-D04D-82E4-83A120664553}" dt="2020-07-18T13:42:12.220" v="7399" actId="1076"/>
          <ac:picMkLst>
            <pc:docMk/>
            <pc:sldMk cId="547259530" sldId="549"/>
            <ac:picMk id="2" creationId="{BEDA84E3-9030-CA4C-9CB4-2A09A4197CCF}"/>
          </ac:picMkLst>
        </pc:picChg>
        <pc:picChg chg="mod">
          <ac:chgData name="Phyllipe Lima" userId="afbdb2a7827722fd" providerId="LiveId" clId="{8E5AD83B-8D37-D04D-82E4-83A120664553}" dt="2020-07-17T20:23:48.788" v="5832" actId="1076"/>
          <ac:picMkLst>
            <pc:docMk/>
            <pc:sldMk cId="547259530" sldId="549"/>
            <ac:picMk id="3" creationId="{D73CE1F0-CF26-554A-8096-1E3A91D6802E}"/>
          </ac:picMkLst>
        </pc:picChg>
      </pc:sldChg>
      <pc:sldChg chg="addSp delSp modSp add del">
        <pc:chgData name="Phyllipe Lima" userId="afbdb2a7827722fd" providerId="LiveId" clId="{8E5AD83B-8D37-D04D-82E4-83A120664553}" dt="2020-07-18T14:36:51.984" v="9656" actId="2696"/>
        <pc:sldMkLst>
          <pc:docMk/>
          <pc:sldMk cId="2457242704" sldId="550"/>
        </pc:sldMkLst>
        <pc:spChg chg="mod">
          <ac:chgData name="Phyllipe Lima" userId="afbdb2a7827722fd" providerId="LiveId" clId="{8E5AD83B-8D37-D04D-82E4-83A120664553}" dt="2020-07-17T21:35:08.109" v="6202" actId="20577"/>
          <ac:spMkLst>
            <pc:docMk/>
            <pc:sldMk cId="2457242704" sldId="550"/>
            <ac:spMk id="7" creationId="{E4C5806D-F517-654B-A3EF-D7AB91F12974}"/>
          </ac:spMkLst>
        </pc:spChg>
        <pc:picChg chg="add del">
          <ac:chgData name="Phyllipe Lima" userId="afbdb2a7827722fd" providerId="LiveId" clId="{8E5AD83B-8D37-D04D-82E4-83A120664553}" dt="2020-07-18T14:36:47.452" v="9655" actId="478"/>
          <ac:picMkLst>
            <pc:docMk/>
            <pc:sldMk cId="2457242704" sldId="550"/>
            <ac:picMk id="2" creationId="{2D0F483C-98F2-F94A-9DFC-0FA148AB25D5}"/>
          </ac:picMkLst>
        </pc:picChg>
        <pc:picChg chg="add del">
          <ac:chgData name="Phyllipe Lima" userId="afbdb2a7827722fd" providerId="LiveId" clId="{8E5AD83B-8D37-D04D-82E4-83A120664553}" dt="2020-07-18T14:36:45.580" v="9654" actId="478"/>
          <ac:picMkLst>
            <pc:docMk/>
            <pc:sldMk cId="2457242704" sldId="550"/>
            <ac:picMk id="3" creationId="{CEE74D98-1575-0D4D-B607-B97AE89C9B10}"/>
          </ac:picMkLst>
        </pc:picChg>
        <pc:picChg chg="add del">
          <ac:chgData name="Phyllipe Lima" userId="afbdb2a7827722fd" providerId="LiveId" clId="{8E5AD83B-8D37-D04D-82E4-83A120664553}" dt="2020-07-18T14:36:43.829" v="9653" actId="478"/>
          <ac:picMkLst>
            <pc:docMk/>
            <pc:sldMk cId="2457242704" sldId="550"/>
            <ac:picMk id="4" creationId="{958A77E6-F4EF-2942-BC13-F6E8D599D0CE}"/>
          </ac:picMkLst>
        </pc:picChg>
        <pc:picChg chg="add del">
          <ac:chgData name="Phyllipe Lima" userId="afbdb2a7827722fd" providerId="LiveId" clId="{8E5AD83B-8D37-D04D-82E4-83A120664553}" dt="2020-07-18T14:36:40.865" v="9652" actId="478"/>
          <ac:picMkLst>
            <pc:docMk/>
            <pc:sldMk cId="2457242704" sldId="550"/>
            <ac:picMk id="5" creationId="{65A8B09A-6F0C-AE4F-B40E-252565E7D2F1}"/>
          </ac:picMkLst>
        </pc:picChg>
      </pc:sldChg>
      <pc:sldChg chg="addSp delSp modSp add mod">
        <pc:chgData name="Phyllipe Lima" userId="afbdb2a7827722fd" providerId="LiveId" clId="{8E5AD83B-8D37-D04D-82E4-83A120664553}" dt="2020-08-03T14:58:34.118" v="16629" actId="1076"/>
        <pc:sldMkLst>
          <pc:docMk/>
          <pc:sldMk cId="3273231272" sldId="551"/>
        </pc:sldMkLst>
        <pc:spChg chg="add mod">
          <ac:chgData name="Phyllipe Lima" userId="afbdb2a7827722fd" providerId="LiveId" clId="{8E5AD83B-8D37-D04D-82E4-83A120664553}" dt="2020-07-18T13:53:14.953" v="7531" actId="20577"/>
          <ac:spMkLst>
            <pc:docMk/>
            <pc:sldMk cId="3273231272" sldId="551"/>
            <ac:spMk id="6" creationId="{453DD9A9-F1D5-9C4D-A59E-914C846ED9EF}"/>
          </ac:spMkLst>
        </pc:spChg>
        <pc:spChg chg="add mod">
          <ac:chgData name="Phyllipe Lima" userId="afbdb2a7827722fd" providerId="LiveId" clId="{8E5AD83B-8D37-D04D-82E4-83A120664553}" dt="2020-07-18T13:57:39.809" v="7774" actId="1076"/>
          <ac:spMkLst>
            <pc:docMk/>
            <pc:sldMk cId="3273231272" sldId="551"/>
            <ac:spMk id="7" creationId="{D666EDFD-2132-AF41-9B18-9F492B3A3C23}"/>
          </ac:spMkLst>
        </pc:spChg>
        <pc:spChg chg="del">
          <ac:chgData name="Phyllipe Lima" userId="afbdb2a7827722fd" providerId="LiveId" clId="{8E5AD83B-8D37-D04D-82E4-83A120664553}" dt="2020-07-17T21:14:38.849" v="6136" actId="478"/>
          <ac:spMkLst>
            <pc:docMk/>
            <pc:sldMk cId="3273231272" sldId="551"/>
            <ac:spMk id="7" creationId="{E4C5806D-F517-654B-A3EF-D7AB91F12974}"/>
          </ac:spMkLst>
        </pc:spChg>
        <pc:spChg chg="add mod">
          <ac:chgData name="Phyllipe Lima" userId="afbdb2a7827722fd" providerId="LiveId" clId="{8E5AD83B-8D37-D04D-82E4-83A120664553}" dt="2020-07-20T10:26:00.902" v="13655" actId="20577"/>
          <ac:spMkLst>
            <pc:docMk/>
            <pc:sldMk cId="3273231272" sldId="551"/>
            <ac:spMk id="8" creationId="{CC76BA8F-6F3F-3E4B-9B34-3822C18D5591}"/>
          </ac:spMkLst>
        </pc:spChg>
        <pc:spChg chg="add mod">
          <ac:chgData name="Phyllipe Lima" userId="afbdb2a7827722fd" providerId="LiveId" clId="{8E5AD83B-8D37-D04D-82E4-83A120664553}" dt="2020-08-03T14:58:21.818" v="16627" actId="1076"/>
          <ac:spMkLst>
            <pc:docMk/>
            <pc:sldMk cId="3273231272" sldId="551"/>
            <ac:spMk id="9" creationId="{408DC719-F769-8641-9871-5C80B0CED599}"/>
          </ac:spMkLst>
        </pc:spChg>
        <pc:spChg chg="add mod">
          <ac:chgData name="Phyllipe Lima" userId="afbdb2a7827722fd" providerId="LiveId" clId="{8E5AD83B-8D37-D04D-82E4-83A120664553}" dt="2020-08-03T14:58:07.903" v="16622" actId="207"/>
          <ac:spMkLst>
            <pc:docMk/>
            <pc:sldMk cId="3273231272" sldId="551"/>
            <ac:spMk id="11" creationId="{5FEDB0DD-43D3-CB45-8308-2378A0741E1D}"/>
          </ac:spMkLst>
        </pc:spChg>
        <pc:picChg chg="del">
          <ac:chgData name="Phyllipe Lima" userId="afbdb2a7827722fd" providerId="LiveId" clId="{8E5AD83B-8D37-D04D-82E4-83A120664553}" dt="2020-07-18T13:42:36.943" v="7414" actId="478"/>
          <ac:picMkLst>
            <pc:docMk/>
            <pc:sldMk cId="3273231272" sldId="551"/>
            <ac:picMk id="2" creationId="{BEDA84E3-9030-CA4C-9CB4-2A09A4197CCF}"/>
          </ac:picMkLst>
        </pc:picChg>
        <pc:picChg chg="del mod">
          <ac:chgData name="Phyllipe Lima" userId="afbdb2a7827722fd" providerId="LiveId" clId="{8E5AD83B-8D37-D04D-82E4-83A120664553}" dt="2020-07-18T13:43:12.292" v="7482" actId="478"/>
          <ac:picMkLst>
            <pc:docMk/>
            <pc:sldMk cId="3273231272" sldId="551"/>
            <ac:picMk id="3" creationId="{D73CE1F0-CF26-554A-8096-1E3A91D6802E}"/>
          </ac:picMkLst>
        </pc:picChg>
        <pc:picChg chg="add del mod">
          <ac:chgData name="Phyllipe Lima" userId="afbdb2a7827722fd" providerId="LiveId" clId="{8E5AD83B-8D37-D04D-82E4-83A120664553}" dt="2020-07-18T14:04:09.325" v="7887" actId="478"/>
          <ac:picMkLst>
            <pc:docMk/>
            <pc:sldMk cId="3273231272" sldId="551"/>
            <ac:picMk id="4" creationId="{E1E0970A-D415-0E46-8DE2-5DBD41A6C85F}"/>
          </ac:picMkLst>
        </pc:picChg>
        <pc:picChg chg="add del mod">
          <ac:chgData name="Phyllipe Lima" userId="afbdb2a7827722fd" providerId="LiveId" clId="{8E5AD83B-8D37-D04D-82E4-83A120664553}" dt="2020-07-18T13:42:41.136" v="7416" actId="478"/>
          <ac:picMkLst>
            <pc:docMk/>
            <pc:sldMk cId="3273231272" sldId="551"/>
            <ac:picMk id="5" creationId="{5F7FB4F0-5BD1-EE48-9C44-6A60A005A130}"/>
          </ac:picMkLst>
        </pc:picChg>
        <pc:picChg chg="add mod">
          <ac:chgData name="Phyllipe Lima" userId="afbdb2a7827722fd" providerId="LiveId" clId="{8E5AD83B-8D37-D04D-82E4-83A120664553}" dt="2020-07-18T13:57:59.200" v="7777" actId="1076"/>
          <ac:picMkLst>
            <pc:docMk/>
            <pc:sldMk cId="3273231272" sldId="551"/>
            <ac:picMk id="10" creationId="{7E68CA56-9360-6844-9C9F-93258B5BA2FD}"/>
          </ac:picMkLst>
        </pc:picChg>
        <pc:picChg chg="add mod">
          <ac:chgData name="Phyllipe Lima" userId="afbdb2a7827722fd" providerId="LiveId" clId="{8E5AD83B-8D37-D04D-82E4-83A120664553}" dt="2020-07-18T14:05:54.955" v="7990" actId="167"/>
          <ac:picMkLst>
            <pc:docMk/>
            <pc:sldMk cId="3273231272" sldId="551"/>
            <ac:picMk id="15" creationId="{029FCBD6-ACF5-FD4D-9AD5-EDD83F491BE8}"/>
          </ac:picMkLst>
        </pc:picChg>
        <pc:cxnChg chg="add del mod">
          <ac:chgData name="Phyllipe Lima" userId="afbdb2a7827722fd" providerId="LiveId" clId="{8E5AD83B-8D37-D04D-82E4-83A120664553}" dt="2020-07-18T13:52:57.252" v="7495" actId="478"/>
          <ac:cxnSpMkLst>
            <pc:docMk/>
            <pc:sldMk cId="3273231272" sldId="551"/>
            <ac:cxnSpMk id="9" creationId="{2DB2592D-2CBE-214F-944D-3E915544A278}"/>
          </ac:cxnSpMkLst>
        </pc:cxnChg>
        <pc:cxnChg chg="add mod">
          <ac:chgData name="Phyllipe Lima" userId="afbdb2a7827722fd" providerId="LiveId" clId="{8E5AD83B-8D37-D04D-82E4-83A120664553}" dt="2020-08-03T14:58:34.118" v="16629" actId="1076"/>
          <ac:cxnSpMkLst>
            <pc:docMk/>
            <pc:sldMk cId="3273231272" sldId="551"/>
            <ac:cxnSpMk id="12" creationId="{0F25A7D6-184C-934D-87E2-D15A54753EF8}"/>
          </ac:cxnSpMkLst>
        </pc:cxnChg>
      </pc:sldChg>
      <pc:sldChg chg="addSp delSp modSp add">
        <pc:chgData name="Phyllipe Lima" userId="afbdb2a7827722fd" providerId="LiveId" clId="{8E5AD83B-8D37-D04D-82E4-83A120664553}" dt="2020-07-20T11:19:07.502" v="13710" actId="1076"/>
        <pc:sldMkLst>
          <pc:docMk/>
          <pc:sldMk cId="1878113919" sldId="552"/>
        </pc:sldMkLst>
        <pc:spChg chg="add del mod">
          <ac:chgData name="Phyllipe Lima" userId="afbdb2a7827722fd" providerId="LiveId" clId="{8E5AD83B-8D37-D04D-82E4-83A120664553}" dt="2020-07-20T11:17:28.126" v="13679" actId="478"/>
          <ac:spMkLst>
            <pc:docMk/>
            <pc:sldMk cId="1878113919" sldId="552"/>
            <ac:spMk id="3" creationId="{5AC58261-1477-0840-B3EE-1B30C4257366}"/>
          </ac:spMkLst>
        </pc:spChg>
        <pc:spChg chg="add del mod">
          <ac:chgData name="Phyllipe Lima" userId="afbdb2a7827722fd" providerId="LiveId" clId="{8E5AD83B-8D37-D04D-82E4-83A120664553}" dt="2020-07-20T11:17:32.992" v="13684" actId="478"/>
          <ac:spMkLst>
            <pc:docMk/>
            <pc:sldMk cId="1878113919" sldId="552"/>
            <ac:spMk id="4" creationId="{A0F8014E-5BBE-DA42-BC7F-7AFCD6E35164}"/>
          </ac:spMkLst>
        </pc:spChg>
        <pc:spChg chg="mod">
          <ac:chgData name="Phyllipe Lima" userId="afbdb2a7827722fd" providerId="LiveId" clId="{8E5AD83B-8D37-D04D-82E4-83A120664553}" dt="2020-07-20T11:17:25.425" v="13678" actId="20577"/>
          <ac:spMkLst>
            <pc:docMk/>
            <pc:sldMk cId="1878113919" sldId="552"/>
            <ac:spMk id="7" creationId="{E4C5806D-F517-654B-A3EF-D7AB91F12974}"/>
          </ac:spMkLst>
        </pc:spChg>
        <pc:spChg chg="add del mod">
          <ac:chgData name="Phyllipe Lima" userId="afbdb2a7827722fd" providerId="LiveId" clId="{8E5AD83B-8D37-D04D-82E4-83A120664553}" dt="2020-07-20T11:17:29.192" v="13680" actId="478"/>
          <ac:spMkLst>
            <pc:docMk/>
            <pc:sldMk cId="1878113919" sldId="552"/>
            <ac:spMk id="8" creationId="{8D18FB2C-D639-3845-B95E-14EE511B6069}"/>
          </ac:spMkLst>
        </pc:spChg>
        <pc:spChg chg="add del mod">
          <ac:chgData name="Phyllipe Lima" userId="afbdb2a7827722fd" providerId="LiveId" clId="{8E5AD83B-8D37-D04D-82E4-83A120664553}" dt="2020-07-20T11:17:34.133" v="13685" actId="478"/>
          <ac:spMkLst>
            <pc:docMk/>
            <pc:sldMk cId="1878113919" sldId="552"/>
            <ac:spMk id="10" creationId="{3CBB544F-E90E-804E-A7BA-7AA9A51F642A}"/>
          </ac:spMkLst>
        </pc:spChg>
        <pc:picChg chg="add del">
          <ac:chgData name="Phyllipe Lima" userId="afbdb2a7827722fd" providerId="LiveId" clId="{8E5AD83B-8D37-D04D-82E4-83A120664553}" dt="2020-07-20T11:17:22.086" v="13676" actId="478"/>
          <ac:picMkLst>
            <pc:docMk/>
            <pc:sldMk cId="1878113919" sldId="552"/>
            <ac:picMk id="6" creationId="{D47007CE-66E1-414E-BD7B-2593328F7773}"/>
          </ac:picMkLst>
        </pc:picChg>
        <pc:picChg chg="add mod modCrop">
          <ac:chgData name="Phyllipe Lima" userId="afbdb2a7827722fd" providerId="LiveId" clId="{8E5AD83B-8D37-D04D-82E4-83A120664553}" dt="2020-07-20T11:19:07.502" v="13710" actId="1076"/>
          <ac:picMkLst>
            <pc:docMk/>
            <pc:sldMk cId="1878113919" sldId="552"/>
            <ac:picMk id="11" creationId="{C9EE0736-6446-5346-8C26-F44C491FC7C2}"/>
          </ac:picMkLst>
        </pc:picChg>
        <pc:cxnChg chg="add del mod">
          <ac:chgData name="Phyllipe Lima" userId="afbdb2a7827722fd" providerId="LiveId" clId="{8E5AD83B-8D37-D04D-82E4-83A120664553}" dt="2020-07-20T11:17:30.061" v="13681" actId="478"/>
          <ac:cxnSpMkLst>
            <pc:docMk/>
            <pc:sldMk cId="1878113919" sldId="552"/>
            <ac:cxnSpMk id="5" creationId="{D8C58F6F-EBAB-4B44-AC6A-A3805D518AC8}"/>
          </ac:cxnSpMkLst>
        </pc:cxnChg>
        <pc:cxnChg chg="add del mod">
          <ac:chgData name="Phyllipe Lima" userId="afbdb2a7827722fd" providerId="LiveId" clId="{8E5AD83B-8D37-D04D-82E4-83A120664553}" dt="2020-07-20T11:17:30.938" v="13682" actId="478"/>
          <ac:cxnSpMkLst>
            <pc:docMk/>
            <pc:sldMk cId="1878113919" sldId="552"/>
            <ac:cxnSpMk id="9" creationId="{FA748F21-93AB-6242-B169-3E14FD655DCC}"/>
          </ac:cxnSpMkLst>
        </pc:cxnChg>
      </pc:sldChg>
      <pc:sldChg chg="modSp add mod">
        <pc:chgData name="Phyllipe Lima" userId="afbdb2a7827722fd" providerId="LiveId" clId="{8E5AD83B-8D37-D04D-82E4-83A120664553}" dt="2020-07-30T02:40:13.852" v="16617" actId="20577"/>
        <pc:sldMkLst>
          <pc:docMk/>
          <pc:sldMk cId="2818697972" sldId="553"/>
        </pc:sldMkLst>
        <pc:spChg chg="mod">
          <ac:chgData name="Phyllipe Lima" userId="afbdb2a7827722fd" providerId="LiveId" clId="{8E5AD83B-8D37-D04D-82E4-83A120664553}" dt="2020-07-30T02:40:13.852" v="16617" actId="20577"/>
          <ac:spMkLst>
            <pc:docMk/>
            <pc:sldMk cId="2818697972" sldId="553"/>
            <ac:spMk id="2" creationId="{00000000-0000-0000-0000-000000000000}"/>
          </ac:spMkLst>
        </pc:spChg>
      </pc:sldChg>
      <pc:sldChg chg="addSp delSp modSp add mod">
        <pc:chgData name="Phyllipe Lima" userId="afbdb2a7827722fd" providerId="LiveId" clId="{8E5AD83B-8D37-D04D-82E4-83A120664553}" dt="2020-08-03T17:08:30.392" v="16704" actId="20577"/>
        <pc:sldMkLst>
          <pc:docMk/>
          <pc:sldMk cId="163913361" sldId="554"/>
        </pc:sldMkLst>
        <pc:spChg chg="mod">
          <ac:chgData name="Phyllipe Lima" userId="afbdb2a7827722fd" providerId="LiveId" clId="{8E5AD83B-8D37-D04D-82E4-83A120664553}" dt="2020-08-03T17:08:30.392" v="16704" actId="20577"/>
          <ac:spMkLst>
            <pc:docMk/>
            <pc:sldMk cId="163913361" sldId="554"/>
            <ac:spMk id="7" creationId="{E4C5806D-F517-654B-A3EF-D7AB91F12974}"/>
          </ac:spMkLst>
        </pc:spChg>
        <pc:picChg chg="add mod">
          <ac:chgData name="Phyllipe Lima" userId="afbdb2a7827722fd" providerId="LiveId" clId="{8E5AD83B-8D37-D04D-82E4-83A120664553}" dt="2020-07-18T14:43:19.489" v="9913" actId="1076"/>
          <ac:picMkLst>
            <pc:docMk/>
            <pc:sldMk cId="163913361" sldId="554"/>
            <ac:picMk id="2" creationId="{EC13DFEF-7EC2-774E-A635-06FF3ECF176D}"/>
          </ac:picMkLst>
        </pc:picChg>
        <pc:picChg chg="add del mod">
          <ac:chgData name="Phyllipe Lima" userId="afbdb2a7827722fd" providerId="LiveId" clId="{8E5AD83B-8D37-D04D-82E4-83A120664553}" dt="2020-07-18T14:41:37.606" v="9795" actId="478"/>
          <ac:picMkLst>
            <pc:docMk/>
            <pc:sldMk cId="163913361" sldId="554"/>
            <ac:picMk id="3" creationId="{36637D05-091C-B541-97FA-6215BF5B3CDD}"/>
          </ac:picMkLst>
        </pc:picChg>
        <pc:picChg chg="add mod">
          <ac:chgData name="Phyllipe Lima" userId="afbdb2a7827722fd" providerId="LiveId" clId="{8E5AD83B-8D37-D04D-82E4-83A120664553}" dt="2020-07-18T14:43:47.164" v="9933" actId="1076"/>
          <ac:picMkLst>
            <pc:docMk/>
            <pc:sldMk cId="163913361" sldId="554"/>
            <ac:picMk id="4" creationId="{86A6A226-3629-DC41-8303-D066B87D568D}"/>
          </ac:picMkLst>
        </pc:picChg>
        <pc:picChg chg="add del mod">
          <ac:chgData name="Phyllipe Lima" userId="afbdb2a7827722fd" providerId="LiveId" clId="{8E5AD83B-8D37-D04D-82E4-83A120664553}" dt="2020-07-18T14:41:38.218" v="9796" actId="478"/>
          <ac:picMkLst>
            <pc:docMk/>
            <pc:sldMk cId="163913361" sldId="554"/>
            <ac:picMk id="5" creationId="{2BE78CE3-22D7-D742-9F7D-15CCDD3FA307}"/>
          </ac:picMkLst>
        </pc:picChg>
        <pc:picChg chg="add mod">
          <ac:chgData name="Phyllipe Lima" userId="afbdb2a7827722fd" providerId="LiveId" clId="{8E5AD83B-8D37-D04D-82E4-83A120664553}" dt="2020-07-18T14:44:03.061" v="9939" actId="1076"/>
          <ac:picMkLst>
            <pc:docMk/>
            <pc:sldMk cId="163913361" sldId="554"/>
            <ac:picMk id="6" creationId="{C84F5D9B-6EFA-B249-A861-164A94873145}"/>
          </ac:picMkLst>
        </pc:picChg>
      </pc:sldChg>
      <pc:sldChg chg="delSp modSp add ord">
        <pc:chgData name="Phyllipe Lima" userId="afbdb2a7827722fd" providerId="LiveId" clId="{8E5AD83B-8D37-D04D-82E4-83A120664553}" dt="2020-07-18T13:40:06.454" v="7338" actId="20577"/>
        <pc:sldMkLst>
          <pc:docMk/>
          <pc:sldMk cId="2952674940" sldId="555"/>
        </pc:sldMkLst>
        <pc:spChg chg="mod">
          <ac:chgData name="Phyllipe Lima" userId="afbdb2a7827722fd" providerId="LiveId" clId="{8E5AD83B-8D37-D04D-82E4-83A120664553}" dt="2020-07-18T13:40:06.454" v="7338" actId="20577"/>
          <ac:spMkLst>
            <pc:docMk/>
            <pc:sldMk cId="2952674940" sldId="555"/>
            <ac:spMk id="7" creationId="{E4C5806D-F517-654B-A3EF-D7AB91F12974}"/>
          </ac:spMkLst>
        </pc:spChg>
        <pc:picChg chg="del mod">
          <ac:chgData name="Phyllipe Lima" userId="afbdb2a7827722fd" providerId="LiveId" clId="{8E5AD83B-8D37-D04D-82E4-83A120664553}" dt="2020-07-18T13:39:49.235" v="7291" actId="478"/>
          <ac:picMkLst>
            <pc:docMk/>
            <pc:sldMk cId="2952674940" sldId="555"/>
            <ac:picMk id="5" creationId="{78DE14E5-6D6A-E54E-BD82-C186A36FDBDB}"/>
          </ac:picMkLst>
        </pc:picChg>
        <pc:picChg chg="mod">
          <ac:chgData name="Phyllipe Lima" userId="afbdb2a7827722fd" providerId="LiveId" clId="{8E5AD83B-8D37-D04D-82E4-83A120664553}" dt="2020-07-18T13:39:52.391" v="7293" actId="14100"/>
          <ac:picMkLst>
            <pc:docMk/>
            <pc:sldMk cId="2952674940" sldId="555"/>
            <ac:picMk id="6" creationId="{F074A023-46DE-A045-BBFF-09D960D4A8DE}"/>
          </ac:picMkLst>
        </pc:picChg>
      </pc:sldChg>
      <pc:sldChg chg="addSp delSp modSp add">
        <pc:chgData name="Phyllipe Lima" userId="afbdb2a7827722fd" providerId="LiveId" clId="{8E5AD83B-8D37-D04D-82E4-83A120664553}" dt="2020-07-20T10:26:47.881" v="13670" actId="20577"/>
        <pc:sldMkLst>
          <pc:docMk/>
          <pc:sldMk cId="260441653" sldId="556"/>
        </pc:sldMkLst>
        <pc:spChg chg="add del mod">
          <ac:chgData name="Phyllipe Lima" userId="afbdb2a7827722fd" providerId="LiveId" clId="{8E5AD83B-8D37-D04D-82E4-83A120664553}" dt="2020-07-18T14:20:59.620" v="8119" actId="478"/>
          <ac:spMkLst>
            <pc:docMk/>
            <pc:sldMk cId="260441653" sldId="556"/>
            <ac:spMk id="2" creationId="{25ACA451-1013-A144-B90C-67763E1C1C6F}"/>
          </ac:spMkLst>
        </pc:spChg>
        <pc:spChg chg="mod">
          <ac:chgData name="Phyllipe Lima" userId="afbdb2a7827722fd" providerId="LiveId" clId="{8E5AD83B-8D37-D04D-82E4-83A120664553}" dt="2020-07-20T10:26:47.881" v="13670" actId="20577"/>
          <ac:spMkLst>
            <pc:docMk/>
            <pc:sldMk cId="260441653" sldId="556"/>
            <ac:spMk id="7" creationId="{E4C5806D-F517-654B-A3EF-D7AB91F12974}"/>
          </ac:spMkLst>
        </pc:spChg>
        <pc:picChg chg="mod">
          <ac:chgData name="Phyllipe Lima" userId="afbdb2a7827722fd" providerId="LiveId" clId="{8E5AD83B-8D37-D04D-82E4-83A120664553}" dt="2020-07-18T14:23:27.336" v="8253" actId="1076"/>
          <ac:picMkLst>
            <pc:docMk/>
            <pc:sldMk cId="260441653" sldId="556"/>
            <ac:picMk id="3" creationId="{9E50401A-184D-B84D-A66E-2DB8B5C07703}"/>
          </ac:picMkLst>
        </pc:picChg>
        <pc:picChg chg="add mod">
          <ac:chgData name="Phyllipe Lima" userId="afbdb2a7827722fd" providerId="LiveId" clId="{8E5AD83B-8D37-D04D-82E4-83A120664553}" dt="2020-07-18T14:21:24.556" v="8140" actId="1076"/>
          <ac:picMkLst>
            <pc:docMk/>
            <pc:sldMk cId="260441653" sldId="556"/>
            <ac:picMk id="4" creationId="{BB7A0BFF-2F5D-474D-8A17-667F1D722276}"/>
          </ac:picMkLst>
        </pc:picChg>
      </pc:sldChg>
      <pc:sldChg chg="addSp delSp modSp add">
        <pc:chgData name="Phyllipe Lima" userId="afbdb2a7827722fd" providerId="LiveId" clId="{8E5AD83B-8D37-D04D-82E4-83A120664553}" dt="2020-08-03T14:59:01.442" v="16633" actId="207"/>
        <pc:sldMkLst>
          <pc:docMk/>
          <pc:sldMk cId="706185458" sldId="557"/>
        </pc:sldMkLst>
        <pc:spChg chg="mod">
          <ac:chgData name="Phyllipe Lima" userId="afbdb2a7827722fd" providerId="LiveId" clId="{8E5AD83B-8D37-D04D-82E4-83A120664553}" dt="2020-07-18T14:28:35.696" v="8441" actId="14100"/>
          <ac:spMkLst>
            <pc:docMk/>
            <pc:sldMk cId="706185458" sldId="557"/>
            <ac:spMk id="5" creationId="{32818D48-6F5E-F74F-BEA2-735FE3202763}"/>
          </ac:spMkLst>
        </pc:spChg>
        <pc:spChg chg="mod">
          <ac:chgData name="Phyllipe Lima" userId="afbdb2a7827722fd" providerId="LiveId" clId="{8E5AD83B-8D37-D04D-82E4-83A120664553}" dt="2020-08-03T14:59:01.442" v="16633" actId="207"/>
          <ac:spMkLst>
            <pc:docMk/>
            <pc:sldMk cId="706185458" sldId="557"/>
            <ac:spMk id="6" creationId="{0A90EB22-280E-D149-9705-2AF3BBDEACA8}"/>
          </ac:spMkLst>
        </pc:spChg>
        <pc:spChg chg="mod">
          <ac:chgData name="Phyllipe Lima" userId="afbdb2a7827722fd" providerId="LiveId" clId="{8E5AD83B-8D37-D04D-82E4-83A120664553}" dt="2020-07-18T14:29:04.647" v="8481" actId="20577"/>
          <ac:spMkLst>
            <pc:docMk/>
            <pc:sldMk cId="706185458" sldId="557"/>
            <ac:spMk id="7" creationId="{E4C5806D-F517-654B-A3EF-D7AB91F12974}"/>
          </ac:spMkLst>
        </pc:spChg>
        <pc:spChg chg="del">
          <ac:chgData name="Phyllipe Lima" userId="afbdb2a7827722fd" providerId="LiveId" clId="{8E5AD83B-8D37-D04D-82E4-83A120664553}" dt="2020-07-18T14:25:24.939" v="8302" actId="478"/>
          <ac:spMkLst>
            <pc:docMk/>
            <pc:sldMk cId="706185458" sldId="557"/>
            <ac:spMk id="9" creationId="{618F4E1E-EFB1-A54B-8E3E-688FFF66086F}"/>
          </ac:spMkLst>
        </pc:spChg>
        <pc:picChg chg="del">
          <ac:chgData name="Phyllipe Lima" userId="afbdb2a7827722fd" providerId="LiveId" clId="{8E5AD83B-8D37-D04D-82E4-83A120664553}" dt="2020-07-18T14:24:50.255" v="8297" actId="478"/>
          <ac:picMkLst>
            <pc:docMk/>
            <pc:sldMk cId="706185458" sldId="557"/>
            <ac:picMk id="2" creationId="{E60471E3-5301-9646-AE0A-4462DB1B1761}"/>
          </ac:picMkLst>
        </pc:picChg>
        <pc:picChg chg="add del mod">
          <ac:chgData name="Phyllipe Lima" userId="afbdb2a7827722fd" providerId="LiveId" clId="{8E5AD83B-8D37-D04D-82E4-83A120664553}" dt="2020-07-18T14:28:04.850" v="8430" actId="478"/>
          <ac:picMkLst>
            <pc:docMk/>
            <pc:sldMk cId="706185458" sldId="557"/>
            <ac:picMk id="3" creationId="{8B69F3F5-7F8A-5940-B015-582544C1EE7D}"/>
          </ac:picMkLst>
        </pc:picChg>
        <pc:picChg chg="add mod">
          <ac:chgData name="Phyllipe Lima" userId="afbdb2a7827722fd" providerId="LiveId" clId="{8E5AD83B-8D37-D04D-82E4-83A120664553}" dt="2020-07-18T14:28:28.248" v="8440" actId="167"/>
          <ac:picMkLst>
            <pc:docMk/>
            <pc:sldMk cId="706185458" sldId="557"/>
            <ac:picMk id="11" creationId="{D213651D-D0E2-EE48-822E-EEEB3E2C220B}"/>
          </ac:picMkLst>
        </pc:picChg>
        <pc:cxnChg chg="mod">
          <ac:chgData name="Phyllipe Lima" userId="afbdb2a7827722fd" providerId="LiveId" clId="{8E5AD83B-8D37-D04D-82E4-83A120664553}" dt="2020-07-20T10:27:09.391" v="13672" actId="14100"/>
          <ac:cxnSpMkLst>
            <pc:docMk/>
            <pc:sldMk cId="706185458" sldId="557"/>
            <ac:cxnSpMk id="8" creationId="{E9BA582D-EEDD-7245-BBFD-EAD6C16D9A09}"/>
          </ac:cxnSpMkLst>
        </pc:cxnChg>
        <pc:cxnChg chg="del">
          <ac:chgData name="Phyllipe Lima" userId="afbdb2a7827722fd" providerId="LiveId" clId="{8E5AD83B-8D37-D04D-82E4-83A120664553}" dt="2020-07-18T14:25:57.932" v="8309" actId="478"/>
          <ac:cxnSpMkLst>
            <pc:docMk/>
            <pc:sldMk cId="706185458" sldId="557"/>
            <ac:cxnSpMk id="10" creationId="{F61CD2EA-9FCE-BE49-8A9B-11E52281775A}"/>
          </ac:cxnSpMkLst>
        </pc:cxnChg>
      </pc:sldChg>
      <pc:sldChg chg="addSp delSp modSp add">
        <pc:chgData name="Phyllipe Lima" userId="afbdb2a7827722fd" providerId="LiveId" clId="{8E5AD83B-8D37-D04D-82E4-83A120664553}" dt="2020-07-19T03:25:16.904" v="13509" actId="1076"/>
        <pc:sldMkLst>
          <pc:docMk/>
          <pc:sldMk cId="300303875" sldId="558"/>
        </pc:sldMkLst>
        <pc:spChg chg="del">
          <ac:chgData name="Phyllipe Lima" userId="afbdb2a7827722fd" providerId="LiveId" clId="{8E5AD83B-8D37-D04D-82E4-83A120664553}" dt="2020-07-18T14:29:25.814" v="8528" actId="478"/>
          <ac:spMkLst>
            <pc:docMk/>
            <pc:sldMk cId="300303875" sldId="558"/>
            <ac:spMk id="5" creationId="{32818D48-6F5E-F74F-BEA2-735FE3202763}"/>
          </ac:spMkLst>
        </pc:spChg>
        <pc:spChg chg="del">
          <ac:chgData name="Phyllipe Lima" userId="afbdb2a7827722fd" providerId="LiveId" clId="{8E5AD83B-8D37-D04D-82E4-83A120664553}" dt="2020-07-18T14:29:26.805" v="8529" actId="478"/>
          <ac:spMkLst>
            <pc:docMk/>
            <pc:sldMk cId="300303875" sldId="558"/>
            <ac:spMk id="6" creationId="{0A90EB22-280E-D149-9705-2AF3BBDEACA8}"/>
          </ac:spMkLst>
        </pc:spChg>
        <pc:spChg chg="mod">
          <ac:chgData name="Phyllipe Lima" userId="afbdb2a7827722fd" providerId="LiveId" clId="{8E5AD83B-8D37-D04D-82E4-83A120664553}" dt="2020-07-19T03:24:08.324" v="13500" actId="20577"/>
          <ac:spMkLst>
            <pc:docMk/>
            <pc:sldMk cId="300303875" sldId="558"/>
            <ac:spMk id="7" creationId="{E4C5806D-F517-654B-A3EF-D7AB91F12974}"/>
          </ac:spMkLst>
        </pc:spChg>
        <pc:picChg chg="add mod modCrop">
          <ac:chgData name="Phyllipe Lima" userId="afbdb2a7827722fd" providerId="LiveId" clId="{8E5AD83B-8D37-D04D-82E4-83A120664553}" dt="2020-07-19T03:25:16.904" v="13509" actId="1076"/>
          <ac:picMkLst>
            <pc:docMk/>
            <pc:sldMk cId="300303875" sldId="558"/>
            <ac:picMk id="2" creationId="{D751AB2D-AD1D-C84B-A0DF-FEDA825444C3}"/>
          </ac:picMkLst>
        </pc:picChg>
        <pc:picChg chg="add mod">
          <ac:chgData name="Phyllipe Lima" userId="afbdb2a7827722fd" providerId="LiveId" clId="{8E5AD83B-8D37-D04D-82E4-83A120664553}" dt="2020-07-19T03:25:13.761" v="13508" actId="1076"/>
          <ac:picMkLst>
            <pc:docMk/>
            <pc:sldMk cId="300303875" sldId="558"/>
            <ac:picMk id="3" creationId="{4523FD38-1703-3143-B98F-FF5C1FCC90BB}"/>
          </ac:picMkLst>
        </pc:picChg>
        <pc:picChg chg="del">
          <ac:chgData name="Phyllipe Lima" userId="afbdb2a7827722fd" providerId="LiveId" clId="{8E5AD83B-8D37-D04D-82E4-83A120664553}" dt="2020-07-18T14:29:24.951" v="8527" actId="478"/>
          <ac:picMkLst>
            <pc:docMk/>
            <pc:sldMk cId="300303875" sldId="558"/>
            <ac:picMk id="11" creationId="{D213651D-D0E2-EE48-822E-EEEB3E2C220B}"/>
          </ac:picMkLst>
        </pc:picChg>
        <pc:cxnChg chg="del">
          <ac:chgData name="Phyllipe Lima" userId="afbdb2a7827722fd" providerId="LiveId" clId="{8E5AD83B-8D37-D04D-82E4-83A120664553}" dt="2020-07-18T14:29:27.382" v="8530" actId="478"/>
          <ac:cxnSpMkLst>
            <pc:docMk/>
            <pc:sldMk cId="300303875" sldId="558"/>
            <ac:cxnSpMk id="8" creationId="{E9BA582D-EEDD-7245-BBFD-EAD6C16D9A09}"/>
          </ac:cxnSpMkLst>
        </pc:cxnChg>
      </pc:sldChg>
      <pc:sldChg chg="modSp add mod">
        <pc:chgData name="Phyllipe Lima" userId="afbdb2a7827722fd" providerId="LiveId" clId="{8E5AD83B-8D37-D04D-82E4-83A120664553}" dt="2020-08-08T17:50:49.944" v="17248" actId="20577"/>
        <pc:sldMkLst>
          <pc:docMk/>
          <pc:sldMk cId="2777506229" sldId="559"/>
        </pc:sldMkLst>
        <pc:spChg chg="mod">
          <ac:chgData name="Phyllipe Lima" userId="afbdb2a7827722fd" providerId="LiveId" clId="{8E5AD83B-8D37-D04D-82E4-83A120664553}" dt="2020-08-08T17:50:49.944" v="17248" actId="20577"/>
          <ac:spMkLst>
            <pc:docMk/>
            <pc:sldMk cId="2777506229" sldId="559"/>
            <ac:spMk id="7" creationId="{E4C5806D-F517-654B-A3EF-D7AB91F12974}"/>
          </ac:spMkLst>
        </pc:spChg>
      </pc:sldChg>
      <pc:sldChg chg="addSp delSp modSp add">
        <pc:chgData name="Phyllipe Lima" userId="afbdb2a7827722fd" providerId="LiveId" clId="{8E5AD83B-8D37-D04D-82E4-83A120664553}" dt="2020-07-22T15:17:37.342" v="16613" actId="20577"/>
        <pc:sldMkLst>
          <pc:docMk/>
          <pc:sldMk cId="27036331" sldId="560"/>
        </pc:sldMkLst>
        <pc:spChg chg="add">
          <ac:chgData name="Phyllipe Lima" userId="afbdb2a7827722fd" providerId="LiveId" clId="{8E5AD83B-8D37-D04D-82E4-83A120664553}" dt="2020-07-18T14:42:56.279" v="9875" actId="11529"/>
          <ac:spMkLst>
            <pc:docMk/>
            <pc:sldMk cId="27036331" sldId="560"/>
            <ac:spMk id="6" creationId="{F8A6140E-C649-C449-9580-E92381FDFD78}"/>
          </ac:spMkLst>
        </pc:spChg>
        <pc:spChg chg="mod">
          <ac:chgData name="Phyllipe Lima" userId="afbdb2a7827722fd" providerId="LiveId" clId="{8E5AD83B-8D37-D04D-82E4-83A120664553}" dt="2020-07-22T15:17:37.342" v="16613" actId="20577"/>
          <ac:spMkLst>
            <pc:docMk/>
            <pc:sldMk cId="27036331" sldId="560"/>
            <ac:spMk id="7" creationId="{E4C5806D-F517-654B-A3EF-D7AB91F12974}"/>
          </ac:spMkLst>
        </pc:spChg>
        <pc:picChg chg="del">
          <ac:chgData name="Phyllipe Lima" userId="afbdb2a7827722fd" providerId="LiveId" clId="{8E5AD83B-8D37-D04D-82E4-83A120664553}" dt="2020-07-18T14:42:26.133" v="9852" actId="478"/>
          <ac:picMkLst>
            <pc:docMk/>
            <pc:sldMk cId="27036331" sldId="560"/>
            <ac:picMk id="2" creationId="{EC13DFEF-7EC2-774E-A635-06FF3ECF176D}"/>
          </ac:picMkLst>
        </pc:picChg>
        <pc:picChg chg="mod">
          <ac:chgData name="Phyllipe Lima" userId="afbdb2a7827722fd" providerId="LiveId" clId="{8E5AD83B-8D37-D04D-82E4-83A120664553}" dt="2020-07-18T14:42:27.996" v="9854" actId="1076"/>
          <ac:picMkLst>
            <pc:docMk/>
            <pc:sldMk cId="27036331" sldId="560"/>
            <ac:picMk id="3" creationId="{36637D05-091C-B541-97FA-6215BF5B3CDD}"/>
          </ac:picMkLst>
        </pc:picChg>
        <pc:picChg chg="del">
          <ac:chgData name="Phyllipe Lima" userId="afbdb2a7827722fd" providerId="LiveId" clId="{8E5AD83B-8D37-D04D-82E4-83A120664553}" dt="2020-07-18T14:42:26.795" v="9853" actId="478"/>
          <ac:picMkLst>
            <pc:docMk/>
            <pc:sldMk cId="27036331" sldId="560"/>
            <ac:picMk id="4" creationId="{86A6A226-3629-DC41-8303-D066B87D568D}"/>
          </ac:picMkLst>
        </pc:picChg>
        <pc:picChg chg="mod">
          <ac:chgData name="Phyllipe Lima" userId="afbdb2a7827722fd" providerId="LiveId" clId="{8E5AD83B-8D37-D04D-82E4-83A120664553}" dt="2020-07-18T14:43:00.340" v="9877" actId="1076"/>
          <ac:picMkLst>
            <pc:docMk/>
            <pc:sldMk cId="27036331" sldId="560"/>
            <ac:picMk id="5" creationId="{2BE78CE3-22D7-D742-9F7D-15CCDD3FA307}"/>
          </ac:picMkLst>
        </pc:picChg>
      </pc:sldChg>
      <pc:sldChg chg="addSp delSp modSp add mod">
        <pc:chgData name="Phyllipe Lima" userId="afbdb2a7827722fd" providerId="LiveId" clId="{8E5AD83B-8D37-D04D-82E4-83A120664553}" dt="2020-08-03T19:58:11.674" v="16762" actId="1076"/>
        <pc:sldMkLst>
          <pc:docMk/>
          <pc:sldMk cId="3491475998" sldId="561"/>
        </pc:sldMkLst>
        <pc:spChg chg="del">
          <ac:chgData name="Phyllipe Lima" userId="afbdb2a7827722fd" providerId="LiveId" clId="{8E5AD83B-8D37-D04D-82E4-83A120664553}" dt="2020-07-18T15:08:44.962" v="10004" actId="478"/>
          <ac:spMkLst>
            <pc:docMk/>
            <pc:sldMk cId="3491475998" sldId="561"/>
            <ac:spMk id="3" creationId="{5AC58261-1477-0840-B3EE-1B30C4257366}"/>
          </ac:spMkLst>
        </pc:spChg>
        <pc:spChg chg="del mod">
          <ac:chgData name="Phyllipe Lima" userId="afbdb2a7827722fd" providerId="LiveId" clId="{8E5AD83B-8D37-D04D-82E4-83A120664553}" dt="2020-07-18T15:08:49.243" v="10009" actId="478"/>
          <ac:spMkLst>
            <pc:docMk/>
            <pc:sldMk cId="3491475998" sldId="561"/>
            <ac:spMk id="4" creationId="{A0F8014E-5BBE-DA42-BC7F-7AFCD6E35164}"/>
          </ac:spMkLst>
        </pc:spChg>
        <pc:spChg chg="mod">
          <ac:chgData name="Phyllipe Lima" userId="afbdb2a7827722fd" providerId="LiveId" clId="{8E5AD83B-8D37-D04D-82E4-83A120664553}" dt="2020-08-03T19:57:21.386" v="16758" actId="20577"/>
          <ac:spMkLst>
            <pc:docMk/>
            <pc:sldMk cId="3491475998" sldId="561"/>
            <ac:spMk id="7" creationId="{E4C5806D-F517-654B-A3EF-D7AB91F12974}"/>
          </ac:spMkLst>
        </pc:spChg>
        <pc:spChg chg="del">
          <ac:chgData name="Phyllipe Lima" userId="afbdb2a7827722fd" providerId="LiveId" clId="{8E5AD83B-8D37-D04D-82E4-83A120664553}" dt="2020-07-18T15:08:45.933" v="10005" actId="478"/>
          <ac:spMkLst>
            <pc:docMk/>
            <pc:sldMk cId="3491475998" sldId="561"/>
            <ac:spMk id="8" creationId="{8D18FB2C-D639-3845-B95E-14EE511B6069}"/>
          </ac:spMkLst>
        </pc:spChg>
        <pc:spChg chg="del">
          <ac:chgData name="Phyllipe Lima" userId="afbdb2a7827722fd" providerId="LiveId" clId="{8E5AD83B-8D37-D04D-82E4-83A120664553}" dt="2020-07-18T15:08:50.406" v="10010" actId="478"/>
          <ac:spMkLst>
            <pc:docMk/>
            <pc:sldMk cId="3491475998" sldId="561"/>
            <ac:spMk id="10" creationId="{3CBB544F-E90E-804E-A7BA-7AA9A51F642A}"/>
          </ac:spMkLst>
        </pc:spChg>
        <pc:picChg chg="add mod">
          <ac:chgData name="Phyllipe Lima" userId="afbdb2a7827722fd" providerId="LiveId" clId="{8E5AD83B-8D37-D04D-82E4-83A120664553}" dt="2020-08-03T19:58:11.674" v="16762" actId="1076"/>
          <ac:picMkLst>
            <pc:docMk/>
            <pc:sldMk cId="3491475998" sldId="561"/>
            <ac:picMk id="3" creationId="{39B25356-E782-F346-ACE1-5F2D65DAFF76}"/>
          </ac:picMkLst>
        </pc:picChg>
        <pc:cxnChg chg="del">
          <ac:chgData name="Phyllipe Lima" userId="afbdb2a7827722fd" providerId="LiveId" clId="{8E5AD83B-8D37-D04D-82E4-83A120664553}" dt="2020-07-18T15:08:46.771" v="10006" actId="478"/>
          <ac:cxnSpMkLst>
            <pc:docMk/>
            <pc:sldMk cId="3491475998" sldId="561"/>
            <ac:cxnSpMk id="5" creationId="{D8C58F6F-EBAB-4B44-AC6A-A3805D518AC8}"/>
          </ac:cxnSpMkLst>
        </pc:cxnChg>
        <pc:cxnChg chg="del">
          <ac:chgData name="Phyllipe Lima" userId="afbdb2a7827722fd" providerId="LiveId" clId="{8E5AD83B-8D37-D04D-82E4-83A120664553}" dt="2020-07-18T15:08:47.523" v="10007" actId="478"/>
          <ac:cxnSpMkLst>
            <pc:docMk/>
            <pc:sldMk cId="3491475998" sldId="561"/>
            <ac:cxnSpMk id="9" creationId="{FA748F21-93AB-6242-B169-3E14FD655DCC}"/>
          </ac:cxnSpMkLst>
        </pc:cxnChg>
      </pc:sldChg>
      <pc:sldChg chg="addSp delSp modSp add">
        <pc:chgData name="Phyllipe Lima" userId="afbdb2a7827722fd" providerId="LiveId" clId="{8E5AD83B-8D37-D04D-82E4-83A120664553}" dt="2020-08-03T14:59:43.347" v="16636" actId="207"/>
        <pc:sldMkLst>
          <pc:docMk/>
          <pc:sldMk cId="3971994146" sldId="562"/>
        </pc:sldMkLst>
        <pc:spChg chg="add del mod">
          <ac:chgData name="Phyllipe Lima" userId="afbdb2a7827722fd" providerId="LiveId" clId="{8E5AD83B-8D37-D04D-82E4-83A120664553}" dt="2020-07-18T17:01:12.701" v="10858" actId="478"/>
          <ac:spMkLst>
            <pc:docMk/>
            <pc:sldMk cId="3971994146" sldId="562"/>
            <ac:spMk id="4" creationId="{24751ED9-443E-054B-BE19-28D31917CDD8}"/>
          </ac:spMkLst>
        </pc:spChg>
        <pc:spChg chg="add mod">
          <ac:chgData name="Phyllipe Lima" userId="afbdb2a7827722fd" providerId="LiveId" clId="{8E5AD83B-8D37-D04D-82E4-83A120664553}" dt="2020-08-03T14:59:43.347" v="16636" actId="207"/>
          <ac:spMkLst>
            <pc:docMk/>
            <pc:sldMk cId="3971994146" sldId="562"/>
            <ac:spMk id="5" creationId="{C9F2830D-9910-624A-ADA1-7B43722CCF59}"/>
          </ac:spMkLst>
        </pc:spChg>
        <pc:spChg chg="mod">
          <ac:chgData name="Phyllipe Lima" userId="afbdb2a7827722fd" providerId="LiveId" clId="{8E5AD83B-8D37-D04D-82E4-83A120664553}" dt="2020-07-18T17:00:48.417" v="10856" actId="20577"/>
          <ac:spMkLst>
            <pc:docMk/>
            <pc:sldMk cId="3971994146" sldId="562"/>
            <ac:spMk id="7" creationId="{E4C5806D-F517-654B-A3EF-D7AB91F12974}"/>
          </ac:spMkLst>
        </pc:spChg>
        <pc:spChg chg="add mod">
          <ac:chgData name="Phyllipe Lima" userId="afbdb2a7827722fd" providerId="LiveId" clId="{8E5AD83B-8D37-D04D-82E4-83A120664553}" dt="2020-07-18T17:01:54.133" v="10871" actId="14100"/>
          <ac:spMkLst>
            <pc:docMk/>
            <pc:sldMk cId="3971994146" sldId="562"/>
            <ac:spMk id="8" creationId="{1FDC88B6-15ED-A84D-A044-CFC59FFDFA2E}"/>
          </ac:spMkLst>
        </pc:spChg>
        <pc:picChg chg="add mod">
          <ac:chgData name="Phyllipe Lima" userId="afbdb2a7827722fd" providerId="LiveId" clId="{8E5AD83B-8D37-D04D-82E4-83A120664553}" dt="2020-07-18T17:01:29.150" v="10864" actId="1076"/>
          <ac:picMkLst>
            <pc:docMk/>
            <pc:sldMk cId="3971994146" sldId="562"/>
            <ac:picMk id="3" creationId="{A24BB033-DA8D-1047-9233-FAC06DD6837B}"/>
          </ac:picMkLst>
        </pc:picChg>
        <pc:cxnChg chg="add del mod">
          <ac:chgData name="Phyllipe Lima" userId="afbdb2a7827722fd" providerId="LiveId" clId="{8E5AD83B-8D37-D04D-82E4-83A120664553}" dt="2020-07-18T17:01:13.563" v="10859" actId="478"/>
          <ac:cxnSpMkLst>
            <pc:docMk/>
            <pc:sldMk cId="3971994146" sldId="562"/>
            <ac:cxnSpMk id="6" creationId="{7168B74E-C2C3-7B41-9853-038D66332365}"/>
          </ac:cxnSpMkLst>
        </pc:cxnChg>
        <pc:cxnChg chg="add mod">
          <ac:chgData name="Phyllipe Lima" userId="afbdb2a7827722fd" providerId="LiveId" clId="{8E5AD83B-8D37-D04D-82E4-83A120664553}" dt="2020-07-18T17:02:16.975" v="10872" actId="14100"/>
          <ac:cxnSpMkLst>
            <pc:docMk/>
            <pc:sldMk cId="3971994146" sldId="562"/>
            <ac:cxnSpMk id="9" creationId="{E037F6F3-EF99-2C45-BEFB-5F137D5B3973}"/>
          </ac:cxnSpMkLst>
        </pc:cxnChg>
      </pc:sldChg>
      <pc:sldChg chg="addSp delSp modSp add">
        <pc:chgData name="Phyllipe Lima" userId="afbdb2a7827722fd" providerId="LiveId" clId="{8E5AD83B-8D37-D04D-82E4-83A120664553}" dt="2020-07-20T11:30:08.433" v="13927" actId="1076"/>
        <pc:sldMkLst>
          <pc:docMk/>
          <pc:sldMk cId="1158900742" sldId="563"/>
        </pc:sldMkLst>
        <pc:spChg chg="del mod">
          <ac:chgData name="Phyllipe Lima" userId="afbdb2a7827722fd" providerId="LiveId" clId="{8E5AD83B-8D37-D04D-82E4-83A120664553}" dt="2020-07-20T11:29:26.163" v="13853" actId="478"/>
          <ac:spMkLst>
            <pc:docMk/>
            <pc:sldMk cId="1158900742" sldId="563"/>
            <ac:spMk id="5" creationId="{C9F2830D-9910-624A-ADA1-7B43722CCF59}"/>
          </ac:spMkLst>
        </pc:spChg>
        <pc:spChg chg="mod">
          <ac:chgData name="Phyllipe Lima" userId="afbdb2a7827722fd" providerId="LiveId" clId="{8E5AD83B-8D37-D04D-82E4-83A120664553}" dt="2020-07-20T11:30:05.894" v="13926" actId="20577"/>
          <ac:spMkLst>
            <pc:docMk/>
            <pc:sldMk cId="1158900742" sldId="563"/>
            <ac:spMk id="7" creationId="{E4C5806D-F517-654B-A3EF-D7AB91F12974}"/>
          </ac:spMkLst>
        </pc:spChg>
        <pc:spChg chg="del mod">
          <ac:chgData name="Phyllipe Lima" userId="afbdb2a7827722fd" providerId="LiveId" clId="{8E5AD83B-8D37-D04D-82E4-83A120664553}" dt="2020-07-20T11:29:32.731" v="13856" actId="478"/>
          <ac:spMkLst>
            <pc:docMk/>
            <pc:sldMk cId="1158900742" sldId="563"/>
            <ac:spMk id="8" creationId="{1FDC88B6-15ED-A84D-A044-CFC59FFDFA2E}"/>
          </ac:spMkLst>
        </pc:spChg>
        <pc:picChg chg="add del mod">
          <ac:chgData name="Phyllipe Lima" userId="afbdb2a7827722fd" providerId="LiveId" clId="{8E5AD83B-8D37-D04D-82E4-83A120664553}" dt="2020-07-20T11:29:18.835" v="13851" actId="478"/>
          <ac:picMkLst>
            <pc:docMk/>
            <pc:sldMk cId="1158900742" sldId="563"/>
            <ac:picMk id="2" creationId="{C042DFB6-7F6B-1F45-8005-62195871227F}"/>
          </ac:picMkLst>
        </pc:picChg>
        <pc:picChg chg="del mod">
          <ac:chgData name="Phyllipe Lima" userId="afbdb2a7827722fd" providerId="LiveId" clId="{8E5AD83B-8D37-D04D-82E4-83A120664553}" dt="2020-07-18T17:04:03.879" v="11139" actId="478"/>
          <ac:picMkLst>
            <pc:docMk/>
            <pc:sldMk cId="1158900742" sldId="563"/>
            <ac:picMk id="3" creationId="{A24BB033-DA8D-1047-9233-FAC06DD6837B}"/>
          </ac:picMkLst>
        </pc:picChg>
        <pc:picChg chg="add mod">
          <ac:chgData name="Phyllipe Lima" userId="afbdb2a7827722fd" providerId="LiveId" clId="{8E5AD83B-8D37-D04D-82E4-83A120664553}" dt="2020-07-20T11:30:08.433" v="13927" actId="1076"/>
          <ac:picMkLst>
            <pc:docMk/>
            <pc:sldMk cId="1158900742" sldId="563"/>
            <ac:picMk id="11" creationId="{6388F32D-2EE9-3F49-B5FA-27FBDB037A1A}"/>
          </ac:picMkLst>
        </pc:picChg>
        <pc:cxnChg chg="del mod">
          <ac:chgData name="Phyllipe Lima" userId="afbdb2a7827722fd" providerId="LiveId" clId="{8E5AD83B-8D37-D04D-82E4-83A120664553}" dt="2020-07-20T11:29:25.069" v="13852" actId="478"/>
          <ac:cxnSpMkLst>
            <pc:docMk/>
            <pc:sldMk cId="1158900742" sldId="563"/>
            <ac:cxnSpMk id="9" creationId="{E037F6F3-EF99-2C45-BEFB-5F137D5B3973}"/>
          </ac:cxnSpMkLst>
        </pc:cxnChg>
        <pc:cxnChg chg="add del mod">
          <ac:chgData name="Phyllipe Lima" userId="afbdb2a7827722fd" providerId="LiveId" clId="{8E5AD83B-8D37-D04D-82E4-83A120664553}" dt="2020-07-20T11:29:33.860" v="13857" actId="478"/>
          <ac:cxnSpMkLst>
            <pc:docMk/>
            <pc:sldMk cId="1158900742" sldId="563"/>
            <ac:cxnSpMk id="10" creationId="{AD3716FF-E8F3-AE43-83E7-7C303D86F022}"/>
          </ac:cxnSpMkLst>
        </pc:cxnChg>
      </pc:sldChg>
      <pc:sldChg chg="addSp delSp modSp add">
        <pc:chgData name="Phyllipe Lima" userId="afbdb2a7827722fd" providerId="LiveId" clId="{8E5AD83B-8D37-D04D-82E4-83A120664553}" dt="2020-07-20T12:17:33.879" v="14375" actId="1076"/>
        <pc:sldMkLst>
          <pc:docMk/>
          <pc:sldMk cId="3482842049" sldId="564"/>
        </pc:sldMkLst>
        <pc:spChg chg="del mod">
          <ac:chgData name="Phyllipe Lima" userId="afbdb2a7827722fd" providerId="LiveId" clId="{8E5AD83B-8D37-D04D-82E4-83A120664553}" dt="2020-07-20T11:33:25.014" v="13964" actId="478"/>
          <ac:spMkLst>
            <pc:docMk/>
            <pc:sldMk cId="3482842049" sldId="564"/>
            <ac:spMk id="5" creationId="{C9F2830D-9910-624A-ADA1-7B43722CCF59}"/>
          </ac:spMkLst>
        </pc:spChg>
        <pc:spChg chg="del">
          <ac:chgData name="Phyllipe Lima" userId="afbdb2a7827722fd" providerId="LiveId" clId="{8E5AD83B-8D37-D04D-82E4-83A120664553}" dt="2020-07-18T17:14:02.260" v="11225" actId="478"/>
          <ac:spMkLst>
            <pc:docMk/>
            <pc:sldMk cId="3482842049" sldId="564"/>
            <ac:spMk id="7" creationId="{E4C5806D-F517-654B-A3EF-D7AB91F12974}"/>
          </ac:spMkLst>
        </pc:spChg>
        <pc:spChg chg="mod">
          <ac:chgData name="Phyllipe Lima" userId="afbdb2a7827722fd" providerId="LiveId" clId="{8E5AD83B-8D37-D04D-82E4-83A120664553}" dt="2020-07-20T12:17:33.879" v="14375" actId="1076"/>
          <ac:spMkLst>
            <pc:docMk/>
            <pc:sldMk cId="3482842049" sldId="564"/>
            <ac:spMk id="8" creationId="{1FDC88B6-15ED-A84D-A044-CFC59FFDFA2E}"/>
          </ac:spMkLst>
        </pc:spChg>
        <pc:spChg chg="add del mod">
          <ac:chgData name="Phyllipe Lima" userId="afbdb2a7827722fd" providerId="LiveId" clId="{8E5AD83B-8D37-D04D-82E4-83A120664553}" dt="2020-07-20T11:33:26.366" v="13965" actId="478"/>
          <ac:spMkLst>
            <pc:docMk/>
            <pc:sldMk cId="3482842049" sldId="564"/>
            <ac:spMk id="11" creationId="{8FD6C0BF-A8DD-C841-B313-3C3B0409121A}"/>
          </ac:spMkLst>
        </pc:spChg>
        <pc:spChg chg="add del mod">
          <ac:chgData name="Phyllipe Lima" userId="afbdb2a7827722fd" providerId="LiveId" clId="{8E5AD83B-8D37-D04D-82E4-83A120664553}" dt="2020-07-18T17:45:44.654" v="11606" actId="478"/>
          <ac:spMkLst>
            <pc:docMk/>
            <pc:sldMk cId="3482842049" sldId="564"/>
            <ac:spMk id="25" creationId="{EBC8581B-0F32-8A4C-AB31-30C57393BDB4}"/>
          </ac:spMkLst>
        </pc:spChg>
        <pc:spChg chg="add mod">
          <ac:chgData name="Phyllipe Lima" userId="afbdb2a7827722fd" providerId="LiveId" clId="{8E5AD83B-8D37-D04D-82E4-83A120664553}" dt="2020-07-20T12:15:28.447" v="14371" actId="404"/>
          <ac:spMkLst>
            <pc:docMk/>
            <pc:sldMk cId="3482842049" sldId="564"/>
            <ac:spMk id="26" creationId="{3E69FE9C-E902-EE4D-92B4-E11D3E18D3A8}"/>
          </ac:spMkLst>
        </pc:spChg>
        <pc:picChg chg="add mod">
          <ac:chgData name="Phyllipe Lima" userId="afbdb2a7827722fd" providerId="LiveId" clId="{8E5AD83B-8D37-D04D-82E4-83A120664553}" dt="2020-07-20T12:00:15.616" v="14355" actId="14100"/>
          <ac:picMkLst>
            <pc:docMk/>
            <pc:sldMk cId="3482842049" sldId="564"/>
            <ac:picMk id="2" creationId="{77152EDC-44C7-3F4C-9DF7-9D3908329471}"/>
          </ac:picMkLst>
        </pc:picChg>
        <pc:picChg chg="del mod">
          <ac:chgData name="Phyllipe Lima" userId="afbdb2a7827722fd" providerId="LiveId" clId="{8E5AD83B-8D37-D04D-82E4-83A120664553}" dt="2020-07-18T17:41:58.556" v="11354" actId="478"/>
          <ac:picMkLst>
            <pc:docMk/>
            <pc:sldMk cId="3482842049" sldId="564"/>
            <ac:picMk id="2" creationId="{C042DFB6-7F6B-1F45-8005-62195871227F}"/>
          </ac:picMkLst>
        </pc:picChg>
        <pc:picChg chg="add del mod">
          <ac:chgData name="Phyllipe Lima" userId="afbdb2a7827722fd" providerId="LiveId" clId="{8E5AD83B-8D37-D04D-82E4-83A120664553}" dt="2020-07-20T11:58:27.120" v="14158" actId="478"/>
          <ac:picMkLst>
            <pc:docMk/>
            <pc:sldMk cId="3482842049" sldId="564"/>
            <ac:picMk id="16" creationId="{5656547B-7523-664A-93C0-BFC9B500E30E}"/>
          </ac:picMkLst>
        </pc:picChg>
        <pc:cxnChg chg="del mod">
          <ac:chgData name="Phyllipe Lima" userId="afbdb2a7827722fd" providerId="LiveId" clId="{8E5AD83B-8D37-D04D-82E4-83A120664553}" dt="2020-07-18T17:46:54.547" v="11674" actId="478"/>
          <ac:cxnSpMkLst>
            <pc:docMk/>
            <pc:sldMk cId="3482842049" sldId="564"/>
            <ac:cxnSpMk id="9" creationId="{E037F6F3-EF99-2C45-BEFB-5F137D5B3973}"/>
          </ac:cxnSpMkLst>
        </pc:cxnChg>
        <pc:cxnChg chg="del mod">
          <ac:chgData name="Phyllipe Lima" userId="afbdb2a7827722fd" providerId="LiveId" clId="{8E5AD83B-8D37-D04D-82E4-83A120664553}" dt="2020-07-20T11:33:20.789" v="13963" actId="478"/>
          <ac:cxnSpMkLst>
            <pc:docMk/>
            <pc:sldMk cId="3482842049" sldId="564"/>
            <ac:cxnSpMk id="10" creationId="{AD3716FF-E8F3-AE43-83E7-7C303D86F022}"/>
          </ac:cxnSpMkLst>
        </pc:cxnChg>
        <pc:cxnChg chg="add del mod">
          <ac:chgData name="Phyllipe Lima" userId="afbdb2a7827722fd" providerId="LiveId" clId="{8E5AD83B-8D37-D04D-82E4-83A120664553}" dt="2020-07-20T11:33:19.870" v="13962" actId="478"/>
          <ac:cxnSpMkLst>
            <pc:docMk/>
            <pc:sldMk cId="3482842049" sldId="564"/>
            <ac:cxnSpMk id="12" creationId="{5D905933-FAE9-CC45-81C2-AD13E86C9730}"/>
          </ac:cxnSpMkLst>
        </pc:cxnChg>
        <pc:cxnChg chg="add del mod">
          <ac:chgData name="Phyllipe Lima" userId="afbdb2a7827722fd" providerId="LiveId" clId="{8E5AD83B-8D37-D04D-82E4-83A120664553}" dt="2020-07-18T17:46:55.233" v="11675" actId="478"/>
          <ac:cxnSpMkLst>
            <pc:docMk/>
            <pc:sldMk cId="3482842049" sldId="564"/>
            <ac:cxnSpMk id="14" creationId="{55FD5A37-9590-2448-8277-1B5F74963679}"/>
          </ac:cxnSpMkLst>
        </pc:cxnChg>
        <pc:cxnChg chg="add del mod">
          <ac:chgData name="Phyllipe Lima" userId="afbdb2a7827722fd" providerId="LiveId" clId="{8E5AD83B-8D37-D04D-82E4-83A120664553}" dt="2020-07-18T17:46:55.920" v="11676" actId="478"/>
          <ac:cxnSpMkLst>
            <pc:docMk/>
            <pc:sldMk cId="3482842049" sldId="564"/>
            <ac:cxnSpMk id="15" creationId="{D3621F79-89C7-EC40-9D49-8057920F24C6}"/>
          </ac:cxnSpMkLst>
        </pc:cxnChg>
      </pc:sldChg>
      <pc:sldChg chg="addSp delSp modSp add">
        <pc:chgData name="Phyllipe Lima" userId="afbdb2a7827722fd" providerId="LiveId" clId="{8E5AD83B-8D37-D04D-82E4-83A120664553}" dt="2020-07-20T12:25:10.616" v="14429" actId="1076"/>
        <pc:sldMkLst>
          <pc:docMk/>
          <pc:sldMk cId="1216568387" sldId="565"/>
        </pc:sldMkLst>
        <pc:spChg chg="del mod">
          <ac:chgData name="Phyllipe Lima" userId="afbdb2a7827722fd" providerId="LiveId" clId="{8E5AD83B-8D37-D04D-82E4-83A120664553}" dt="2020-07-19T01:48:14.306" v="12308" actId="478"/>
          <ac:spMkLst>
            <pc:docMk/>
            <pc:sldMk cId="1216568387" sldId="565"/>
            <ac:spMk id="5" creationId="{C9F2830D-9910-624A-ADA1-7B43722CCF59}"/>
          </ac:spMkLst>
        </pc:spChg>
        <pc:spChg chg="add mod">
          <ac:chgData name="Phyllipe Lima" userId="afbdb2a7827722fd" providerId="LiveId" clId="{8E5AD83B-8D37-D04D-82E4-83A120664553}" dt="2020-07-20T12:25:10.616" v="14429" actId="1076"/>
          <ac:spMkLst>
            <pc:docMk/>
            <pc:sldMk cId="1216568387" sldId="565"/>
            <ac:spMk id="7" creationId="{9542137D-B5CE-F34C-B008-9A64400E88D4}"/>
          </ac:spMkLst>
        </pc:spChg>
        <pc:spChg chg="del">
          <ac:chgData name="Phyllipe Lima" userId="afbdb2a7827722fd" providerId="LiveId" clId="{8E5AD83B-8D37-D04D-82E4-83A120664553}" dt="2020-07-19T01:48:15.244" v="12309" actId="478"/>
          <ac:spMkLst>
            <pc:docMk/>
            <pc:sldMk cId="1216568387" sldId="565"/>
            <ac:spMk id="8" creationId="{1FDC88B6-15ED-A84D-A044-CFC59FFDFA2E}"/>
          </ac:spMkLst>
        </pc:spChg>
        <pc:spChg chg="del">
          <ac:chgData name="Phyllipe Lima" userId="afbdb2a7827722fd" providerId="LiveId" clId="{8E5AD83B-8D37-D04D-82E4-83A120664553}" dt="2020-07-19T01:48:13.290" v="12307" actId="478"/>
          <ac:spMkLst>
            <pc:docMk/>
            <pc:sldMk cId="1216568387" sldId="565"/>
            <ac:spMk id="11" creationId="{8FD6C0BF-A8DD-C841-B313-3C3B0409121A}"/>
          </ac:spMkLst>
        </pc:spChg>
        <pc:spChg chg="mod">
          <ac:chgData name="Phyllipe Lima" userId="afbdb2a7827722fd" providerId="LiveId" clId="{8E5AD83B-8D37-D04D-82E4-83A120664553}" dt="2020-07-20T12:19:50.889" v="14427" actId="20577"/>
          <ac:spMkLst>
            <pc:docMk/>
            <pc:sldMk cId="1216568387" sldId="565"/>
            <ac:spMk id="26" creationId="{3E69FE9C-E902-EE4D-92B4-E11D3E18D3A8}"/>
          </ac:spMkLst>
        </pc:spChg>
        <pc:picChg chg="add del">
          <ac:chgData name="Phyllipe Lima" userId="afbdb2a7827722fd" providerId="LiveId" clId="{8E5AD83B-8D37-D04D-82E4-83A120664553}" dt="2020-07-20T12:05:09.329" v="14364"/>
          <ac:picMkLst>
            <pc:docMk/>
            <pc:sldMk cId="1216568387" sldId="565"/>
            <ac:picMk id="2" creationId="{07F40C60-6004-1B4B-BAD5-66540334ED31}"/>
          </ac:picMkLst>
        </pc:picChg>
        <pc:picChg chg="add del">
          <ac:chgData name="Phyllipe Lima" userId="afbdb2a7827722fd" providerId="LiveId" clId="{8E5AD83B-8D37-D04D-82E4-83A120664553}" dt="2020-07-20T12:05:16.981" v="14366" actId="478"/>
          <ac:picMkLst>
            <pc:docMk/>
            <pc:sldMk cId="1216568387" sldId="565"/>
            <ac:picMk id="3" creationId="{D882E84D-39F9-D944-BDC4-A5BDF19BE311}"/>
          </ac:picMkLst>
        </pc:picChg>
        <pc:picChg chg="add del">
          <ac:chgData name="Phyllipe Lima" userId="afbdb2a7827722fd" providerId="LiveId" clId="{8E5AD83B-8D37-D04D-82E4-83A120664553}" dt="2020-07-20T12:05:29.711" v="14368" actId="478"/>
          <ac:picMkLst>
            <pc:docMk/>
            <pc:sldMk cId="1216568387" sldId="565"/>
            <ac:picMk id="4" creationId="{371260A5-70FB-9645-8AD6-093716298E8E}"/>
          </ac:picMkLst>
        </pc:picChg>
        <pc:picChg chg="mod">
          <ac:chgData name="Phyllipe Lima" userId="afbdb2a7827722fd" providerId="LiveId" clId="{8E5AD83B-8D37-D04D-82E4-83A120664553}" dt="2020-07-20T12:25:04.391" v="14428" actId="1076"/>
          <ac:picMkLst>
            <pc:docMk/>
            <pc:sldMk cId="1216568387" sldId="565"/>
            <ac:picMk id="16" creationId="{5656547B-7523-664A-93C0-BFC9B500E30E}"/>
          </ac:picMkLst>
        </pc:picChg>
        <pc:cxnChg chg="del mod">
          <ac:chgData name="Phyllipe Lima" userId="afbdb2a7827722fd" providerId="LiveId" clId="{8E5AD83B-8D37-D04D-82E4-83A120664553}" dt="2020-07-19T01:48:17.187" v="12311" actId="478"/>
          <ac:cxnSpMkLst>
            <pc:docMk/>
            <pc:sldMk cId="1216568387" sldId="565"/>
            <ac:cxnSpMk id="10" creationId="{AD3716FF-E8F3-AE43-83E7-7C303D86F022}"/>
          </ac:cxnSpMkLst>
        </pc:cxnChg>
        <pc:cxnChg chg="del">
          <ac:chgData name="Phyllipe Lima" userId="afbdb2a7827722fd" providerId="LiveId" clId="{8E5AD83B-8D37-D04D-82E4-83A120664553}" dt="2020-07-19T01:48:16.012" v="12310" actId="478"/>
          <ac:cxnSpMkLst>
            <pc:docMk/>
            <pc:sldMk cId="1216568387" sldId="565"/>
            <ac:cxnSpMk id="12" creationId="{5D905933-FAE9-CC45-81C2-AD13E86C9730}"/>
          </ac:cxnSpMkLst>
        </pc:cxnChg>
      </pc:sldChg>
      <pc:sldChg chg="addSp delSp modSp add">
        <pc:chgData name="Phyllipe Lima" userId="afbdb2a7827722fd" providerId="LiveId" clId="{8E5AD83B-8D37-D04D-82E4-83A120664553}" dt="2020-07-19T03:08:32.024" v="12980" actId="1076"/>
        <pc:sldMkLst>
          <pc:docMk/>
          <pc:sldMk cId="2421027412" sldId="566"/>
        </pc:sldMkLst>
        <pc:spChg chg="mod">
          <ac:chgData name="Phyllipe Lima" userId="afbdb2a7827722fd" providerId="LiveId" clId="{8E5AD83B-8D37-D04D-82E4-83A120664553}" dt="2020-07-19T03:08:27.611" v="12978" actId="313"/>
          <ac:spMkLst>
            <pc:docMk/>
            <pc:sldMk cId="2421027412" sldId="566"/>
            <ac:spMk id="11" creationId="{D7233172-9A80-BB41-81EE-D3A9CE49C747}"/>
          </ac:spMkLst>
        </pc:spChg>
        <pc:picChg chg="mod">
          <ac:chgData name="Phyllipe Lima" userId="afbdb2a7827722fd" providerId="LiveId" clId="{8E5AD83B-8D37-D04D-82E4-83A120664553}" dt="2020-07-19T02:51:04.028" v="12637" actId="1076"/>
          <ac:picMkLst>
            <pc:docMk/>
            <pc:sldMk cId="2421027412" sldId="566"/>
            <ac:picMk id="2" creationId="{4554030F-00E9-C34D-B180-64688F4F0260}"/>
          </ac:picMkLst>
        </pc:picChg>
        <pc:picChg chg="add del mod modCrop">
          <ac:chgData name="Phyllipe Lima" userId="afbdb2a7827722fd" providerId="LiveId" clId="{8E5AD83B-8D37-D04D-82E4-83A120664553}" dt="2020-07-19T02:59:48.038" v="12688" actId="478"/>
          <ac:picMkLst>
            <pc:docMk/>
            <pc:sldMk cId="2421027412" sldId="566"/>
            <ac:picMk id="3" creationId="{2E6B5C8E-A786-3E43-9B69-56706813378E}"/>
          </ac:picMkLst>
        </pc:picChg>
        <pc:picChg chg="add del mod">
          <ac:chgData name="Phyllipe Lima" userId="afbdb2a7827722fd" providerId="LiveId" clId="{8E5AD83B-8D37-D04D-82E4-83A120664553}" dt="2020-07-19T02:59:47.473" v="12687" actId="478"/>
          <ac:picMkLst>
            <pc:docMk/>
            <pc:sldMk cId="2421027412" sldId="566"/>
            <ac:picMk id="4" creationId="{71A06307-6540-6A4D-B5AE-F2E838226C05}"/>
          </ac:picMkLst>
        </pc:picChg>
        <pc:picChg chg="add del mod modCrop">
          <ac:chgData name="Phyllipe Lima" userId="afbdb2a7827722fd" providerId="LiveId" clId="{8E5AD83B-8D37-D04D-82E4-83A120664553}" dt="2020-07-19T02:59:46.254" v="12686" actId="478"/>
          <ac:picMkLst>
            <pc:docMk/>
            <pc:sldMk cId="2421027412" sldId="566"/>
            <ac:picMk id="5" creationId="{7ECFD293-84FB-CF42-A7FA-21FDC0E4FC8B}"/>
          </ac:picMkLst>
        </pc:picChg>
        <pc:picChg chg="add mod">
          <ac:chgData name="Phyllipe Lima" userId="afbdb2a7827722fd" providerId="LiveId" clId="{8E5AD83B-8D37-D04D-82E4-83A120664553}" dt="2020-07-19T03:08:32.024" v="12980" actId="1076"/>
          <ac:picMkLst>
            <pc:docMk/>
            <pc:sldMk cId="2421027412" sldId="566"/>
            <ac:picMk id="6" creationId="{E88089DB-6FD5-0643-8901-9B8CD10B0EB6}"/>
          </ac:picMkLst>
        </pc:picChg>
      </pc:sldChg>
      <pc:sldChg chg="addSp delSp modSp add">
        <pc:chgData name="Phyllipe Lima" userId="afbdb2a7827722fd" providerId="LiveId" clId="{8E5AD83B-8D37-D04D-82E4-83A120664553}" dt="2020-07-20T10:18:27.958" v="13562" actId="14100"/>
        <pc:sldMkLst>
          <pc:docMk/>
          <pc:sldMk cId="3659332528" sldId="567"/>
        </pc:sldMkLst>
        <pc:spChg chg="del">
          <ac:chgData name="Phyllipe Lima" userId="afbdb2a7827722fd" providerId="LiveId" clId="{8E5AD83B-8D37-D04D-82E4-83A120664553}" dt="2020-07-19T03:11:56.998" v="13257" actId="478"/>
          <ac:spMkLst>
            <pc:docMk/>
            <pc:sldMk cId="3659332528" sldId="567"/>
            <ac:spMk id="11" creationId="{D7233172-9A80-BB41-81EE-D3A9CE49C747}"/>
          </ac:spMkLst>
        </pc:spChg>
        <pc:picChg chg="mod">
          <ac:chgData name="Phyllipe Lima" userId="afbdb2a7827722fd" providerId="LiveId" clId="{8E5AD83B-8D37-D04D-82E4-83A120664553}" dt="2020-07-20T10:16:37.924" v="13543" actId="1076"/>
          <ac:picMkLst>
            <pc:docMk/>
            <pc:sldMk cId="3659332528" sldId="567"/>
            <ac:picMk id="2" creationId="{4554030F-00E9-C34D-B180-64688F4F0260}"/>
          </ac:picMkLst>
        </pc:picChg>
        <pc:picChg chg="add del">
          <ac:chgData name="Phyllipe Lima" userId="afbdb2a7827722fd" providerId="LiveId" clId="{8E5AD83B-8D37-D04D-82E4-83A120664553}" dt="2020-07-19T03:15:00.011" v="13291" actId="21"/>
          <ac:picMkLst>
            <pc:docMk/>
            <pc:sldMk cId="3659332528" sldId="567"/>
            <ac:picMk id="3" creationId="{2E6B5C8E-A786-3E43-9B69-56706813378E}"/>
          </ac:picMkLst>
        </pc:picChg>
        <pc:picChg chg="mod">
          <ac:chgData name="Phyllipe Lima" userId="afbdb2a7827722fd" providerId="LiveId" clId="{8E5AD83B-8D37-D04D-82E4-83A120664553}" dt="2020-07-20T10:18:19.419" v="13561" actId="1076"/>
          <ac:picMkLst>
            <pc:docMk/>
            <pc:sldMk cId="3659332528" sldId="567"/>
            <ac:picMk id="4" creationId="{71A06307-6540-6A4D-B5AE-F2E838226C05}"/>
          </ac:picMkLst>
        </pc:picChg>
        <pc:picChg chg="del">
          <ac:chgData name="Phyllipe Lima" userId="afbdb2a7827722fd" providerId="LiveId" clId="{8E5AD83B-8D37-D04D-82E4-83A120664553}" dt="2020-07-19T03:11:15.842" v="13242" actId="21"/>
          <ac:picMkLst>
            <pc:docMk/>
            <pc:sldMk cId="3659332528" sldId="567"/>
            <ac:picMk id="5" creationId="{7ECFD293-84FB-CF42-A7FA-21FDC0E4FC8B}"/>
          </ac:picMkLst>
        </pc:picChg>
        <pc:picChg chg="add del mod">
          <ac:chgData name="Phyllipe Lima" userId="afbdb2a7827722fd" providerId="LiveId" clId="{8E5AD83B-8D37-D04D-82E4-83A120664553}" dt="2020-07-19T03:14:52.250" v="13285"/>
          <ac:picMkLst>
            <pc:docMk/>
            <pc:sldMk cId="3659332528" sldId="567"/>
            <ac:picMk id="6" creationId="{DA2BD68D-2245-5D47-91A3-375672C3E0E1}"/>
          </ac:picMkLst>
        </pc:picChg>
        <pc:picChg chg="add mod modCrop">
          <ac:chgData name="Phyllipe Lima" userId="afbdb2a7827722fd" providerId="LiveId" clId="{8E5AD83B-8D37-D04D-82E4-83A120664553}" dt="2020-07-20T10:16:33.294" v="13541" actId="1076"/>
          <ac:picMkLst>
            <pc:docMk/>
            <pc:sldMk cId="3659332528" sldId="567"/>
            <ac:picMk id="7" creationId="{890B0F8C-6527-444F-94DE-B849B3014AA1}"/>
          </ac:picMkLst>
        </pc:picChg>
        <pc:picChg chg="add del mod">
          <ac:chgData name="Phyllipe Lima" userId="afbdb2a7827722fd" providerId="LiveId" clId="{8E5AD83B-8D37-D04D-82E4-83A120664553}" dt="2020-07-19T03:14:50.636" v="13280"/>
          <ac:picMkLst>
            <pc:docMk/>
            <pc:sldMk cId="3659332528" sldId="567"/>
            <ac:picMk id="8" creationId="{66A1167B-EF84-414E-A2A2-73A3FA3E2195}"/>
          </ac:picMkLst>
        </pc:picChg>
        <pc:picChg chg="add mod">
          <ac:chgData name="Phyllipe Lima" userId="afbdb2a7827722fd" providerId="LiveId" clId="{8E5AD83B-8D37-D04D-82E4-83A120664553}" dt="2020-07-20T10:16:42.664" v="13546" actId="1076"/>
          <ac:picMkLst>
            <pc:docMk/>
            <pc:sldMk cId="3659332528" sldId="567"/>
            <ac:picMk id="9" creationId="{F7B550F0-9F8C-DB49-8154-190358DB475B}"/>
          </ac:picMkLst>
        </pc:picChg>
        <pc:cxnChg chg="add del">
          <ac:chgData name="Phyllipe Lima" userId="afbdb2a7827722fd" providerId="LiveId" clId="{8E5AD83B-8D37-D04D-82E4-83A120664553}" dt="2020-07-20T10:17:20.937" v="13550" actId="478"/>
          <ac:cxnSpMkLst>
            <pc:docMk/>
            <pc:sldMk cId="3659332528" sldId="567"/>
            <ac:cxnSpMk id="12" creationId="{5DE4E03A-FBE6-E148-98DC-14FD08059F88}"/>
          </ac:cxnSpMkLst>
        </pc:cxnChg>
        <pc:cxnChg chg="add mod">
          <ac:chgData name="Phyllipe Lima" userId="afbdb2a7827722fd" providerId="LiveId" clId="{8E5AD83B-8D37-D04D-82E4-83A120664553}" dt="2020-07-20T10:18:04.309" v="13555" actId="208"/>
          <ac:cxnSpMkLst>
            <pc:docMk/>
            <pc:sldMk cId="3659332528" sldId="567"/>
            <ac:cxnSpMk id="14" creationId="{9023940F-7F12-764D-9AAD-4F321A880E7E}"/>
          </ac:cxnSpMkLst>
        </pc:cxnChg>
        <pc:cxnChg chg="add mod">
          <ac:chgData name="Phyllipe Lima" userId="afbdb2a7827722fd" providerId="LiveId" clId="{8E5AD83B-8D37-D04D-82E4-83A120664553}" dt="2020-07-20T10:18:27.958" v="13562" actId="14100"/>
          <ac:cxnSpMkLst>
            <pc:docMk/>
            <pc:sldMk cId="3659332528" sldId="567"/>
            <ac:cxnSpMk id="17" creationId="{833DE277-8D18-6C41-91A5-EE2139C5C0FB}"/>
          </ac:cxnSpMkLst>
        </pc:cxnChg>
      </pc:sldChg>
      <pc:sldChg chg="addSp delSp modSp add">
        <pc:chgData name="Phyllipe Lima" userId="afbdb2a7827722fd" providerId="LiveId" clId="{8E5AD83B-8D37-D04D-82E4-83A120664553}" dt="2020-07-19T03:11:43.837" v="13256" actId="20577"/>
        <pc:sldMkLst>
          <pc:docMk/>
          <pc:sldMk cId="643056357" sldId="568"/>
        </pc:sldMkLst>
        <pc:spChg chg="mod">
          <ac:chgData name="Phyllipe Lima" userId="afbdb2a7827722fd" providerId="LiveId" clId="{8E5AD83B-8D37-D04D-82E4-83A120664553}" dt="2020-07-19T03:11:43.837" v="13256" actId="20577"/>
          <ac:spMkLst>
            <pc:docMk/>
            <pc:sldMk cId="643056357" sldId="568"/>
            <ac:spMk id="11" creationId="{D7233172-9A80-BB41-81EE-D3A9CE49C747}"/>
          </ac:spMkLst>
        </pc:spChg>
        <pc:picChg chg="add mod">
          <ac:chgData name="Phyllipe Lima" userId="afbdb2a7827722fd" providerId="LiveId" clId="{8E5AD83B-8D37-D04D-82E4-83A120664553}" dt="2020-07-19T03:09:46.776" v="13090" actId="1076"/>
          <ac:picMkLst>
            <pc:docMk/>
            <pc:sldMk cId="643056357" sldId="568"/>
            <ac:picMk id="5" creationId="{898A3CEC-5360-A44F-9B31-BDA18B92207E}"/>
          </ac:picMkLst>
        </pc:picChg>
        <pc:picChg chg="del">
          <ac:chgData name="Phyllipe Lima" userId="afbdb2a7827722fd" providerId="LiveId" clId="{8E5AD83B-8D37-D04D-82E4-83A120664553}" dt="2020-07-19T03:09:27.458" v="13077" actId="478"/>
          <ac:picMkLst>
            <pc:docMk/>
            <pc:sldMk cId="643056357" sldId="568"/>
            <ac:picMk id="6" creationId="{E88089DB-6FD5-0643-8901-9B8CD10B0EB6}"/>
          </ac:picMkLst>
        </pc:picChg>
      </pc:sldChg>
      <pc:sldChg chg="addSp delSp modSp add">
        <pc:chgData name="Phyllipe Lima" userId="afbdb2a7827722fd" providerId="LiveId" clId="{8E5AD83B-8D37-D04D-82E4-83A120664553}" dt="2020-07-20T11:15:29.607" v="13673" actId="21"/>
        <pc:sldMkLst>
          <pc:docMk/>
          <pc:sldMk cId="591145718" sldId="569"/>
        </pc:sldMkLst>
        <pc:spChg chg="mod">
          <ac:chgData name="Phyllipe Lima" userId="afbdb2a7827722fd" providerId="LiveId" clId="{8E5AD83B-8D37-D04D-82E4-83A120664553}" dt="2020-07-19T03:11:09.199" v="13240" actId="20577"/>
          <ac:spMkLst>
            <pc:docMk/>
            <pc:sldMk cId="591145718" sldId="569"/>
            <ac:spMk id="11" creationId="{D7233172-9A80-BB41-81EE-D3A9CE49C747}"/>
          </ac:spMkLst>
        </pc:spChg>
        <pc:picChg chg="del mod">
          <ac:chgData name="Phyllipe Lima" userId="afbdb2a7827722fd" providerId="LiveId" clId="{8E5AD83B-8D37-D04D-82E4-83A120664553}" dt="2020-07-19T03:11:13.390" v="13241" actId="478"/>
          <ac:picMkLst>
            <pc:docMk/>
            <pc:sldMk cId="591145718" sldId="569"/>
            <ac:picMk id="5" creationId="{898A3CEC-5360-A44F-9B31-BDA18B92207E}"/>
          </ac:picMkLst>
        </pc:picChg>
        <pc:picChg chg="add mod">
          <ac:chgData name="Phyllipe Lima" userId="afbdb2a7827722fd" providerId="LiveId" clId="{8E5AD83B-8D37-D04D-82E4-83A120664553}" dt="2020-07-19T03:11:27.365" v="13248" actId="14100"/>
          <ac:picMkLst>
            <pc:docMk/>
            <pc:sldMk cId="591145718" sldId="569"/>
            <ac:picMk id="6" creationId="{55AC6322-7E45-7948-8455-587D1B95F95C}"/>
          </ac:picMkLst>
        </pc:picChg>
        <pc:picChg chg="add del mod">
          <ac:chgData name="Phyllipe Lima" userId="afbdb2a7827722fd" providerId="LiveId" clId="{8E5AD83B-8D37-D04D-82E4-83A120664553}" dt="2020-07-19T03:14:53.632" v="13289"/>
          <ac:picMkLst>
            <pc:docMk/>
            <pc:sldMk cId="591145718" sldId="569"/>
            <ac:picMk id="7" creationId="{A033B086-6225-644E-A5F4-BCACD6A3F637}"/>
          </ac:picMkLst>
        </pc:picChg>
        <pc:picChg chg="add del mod">
          <ac:chgData name="Phyllipe Lima" userId="afbdb2a7827722fd" providerId="LiveId" clId="{8E5AD83B-8D37-D04D-82E4-83A120664553}" dt="2020-07-20T11:15:29.607" v="13673" actId="21"/>
          <ac:picMkLst>
            <pc:docMk/>
            <pc:sldMk cId="591145718" sldId="569"/>
            <ac:picMk id="8" creationId="{35439FBA-5871-2C44-A3F9-5E200476FC5F}"/>
          </ac:picMkLst>
        </pc:picChg>
      </pc:sldChg>
      <pc:sldChg chg="addSp modSp add">
        <pc:chgData name="Phyllipe Lima" userId="afbdb2a7827722fd" providerId="LiveId" clId="{8E5AD83B-8D37-D04D-82E4-83A120664553}" dt="2020-07-19T03:25:05.213" v="13507" actId="1076"/>
        <pc:sldMkLst>
          <pc:docMk/>
          <pc:sldMk cId="800356386" sldId="570"/>
        </pc:sldMkLst>
        <pc:spChg chg="mod">
          <ac:chgData name="Phyllipe Lima" userId="afbdb2a7827722fd" providerId="LiveId" clId="{8E5AD83B-8D37-D04D-82E4-83A120664553}" dt="2020-07-19T03:24:20.764" v="13504" actId="20577"/>
          <ac:spMkLst>
            <pc:docMk/>
            <pc:sldMk cId="800356386" sldId="570"/>
            <ac:spMk id="7" creationId="{E4C5806D-F517-654B-A3EF-D7AB91F12974}"/>
          </ac:spMkLst>
        </pc:spChg>
        <pc:picChg chg="add mod">
          <ac:chgData name="Phyllipe Lima" userId="afbdb2a7827722fd" providerId="LiveId" clId="{8E5AD83B-8D37-D04D-82E4-83A120664553}" dt="2020-07-19T03:25:05.213" v="13507" actId="1076"/>
          <ac:picMkLst>
            <pc:docMk/>
            <pc:sldMk cId="800356386" sldId="570"/>
            <ac:picMk id="2" creationId="{81A56C69-8832-A741-B7EF-B0DB450E9640}"/>
          </ac:picMkLst>
        </pc:picChg>
      </pc:sldChg>
      <pc:sldChg chg="modSp add mod">
        <pc:chgData name="Phyllipe Lima" userId="afbdb2a7827722fd" providerId="LiveId" clId="{8E5AD83B-8D37-D04D-82E4-83A120664553}" dt="2020-08-03T14:59:31.427" v="16635" actId="14100"/>
        <pc:sldMkLst>
          <pc:docMk/>
          <pc:sldMk cId="614936653" sldId="571"/>
        </pc:sldMkLst>
        <pc:spChg chg="mod">
          <ac:chgData name="Phyllipe Lima" userId="afbdb2a7827722fd" providerId="LiveId" clId="{8E5AD83B-8D37-D04D-82E4-83A120664553}" dt="2020-07-20T11:20:41.667" v="13717" actId="1076"/>
          <ac:spMkLst>
            <pc:docMk/>
            <pc:sldMk cId="614936653" sldId="571"/>
            <ac:spMk id="3" creationId="{5AC58261-1477-0840-B3EE-1B30C4257366}"/>
          </ac:spMkLst>
        </pc:spChg>
        <pc:spChg chg="mod">
          <ac:chgData name="Phyllipe Lima" userId="afbdb2a7827722fd" providerId="LiveId" clId="{8E5AD83B-8D37-D04D-82E4-83A120664553}" dt="2020-08-03T14:59:24.762" v="16634" actId="207"/>
          <ac:spMkLst>
            <pc:docMk/>
            <pc:sldMk cId="614936653" sldId="571"/>
            <ac:spMk id="4" creationId="{A0F8014E-5BBE-DA42-BC7F-7AFCD6E35164}"/>
          </ac:spMkLst>
        </pc:spChg>
        <pc:spChg chg="mod">
          <ac:chgData name="Phyllipe Lima" userId="afbdb2a7827722fd" providerId="LiveId" clId="{8E5AD83B-8D37-D04D-82E4-83A120664553}" dt="2020-07-20T11:24:13.453" v="13802" actId="20577"/>
          <ac:spMkLst>
            <pc:docMk/>
            <pc:sldMk cId="614936653" sldId="571"/>
            <ac:spMk id="7" creationId="{E4C5806D-F517-654B-A3EF-D7AB91F12974}"/>
          </ac:spMkLst>
        </pc:spChg>
        <pc:spChg chg="mod">
          <ac:chgData name="Phyllipe Lima" userId="afbdb2a7827722fd" providerId="LiveId" clId="{8E5AD83B-8D37-D04D-82E4-83A120664553}" dt="2020-07-20T11:20:41.667" v="13717" actId="1076"/>
          <ac:spMkLst>
            <pc:docMk/>
            <pc:sldMk cId="614936653" sldId="571"/>
            <ac:spMk id="8" creationId="{8D18FB2C-D639-3845-B95E-14EE511B6069}"/>
          </ac:spMkLst>
        </pc:spChg>
        <pc:spChg chg="mod">
          <ac:chgData name="Phyllipe Lima" userId="afbdb2a7827722fd" providerId="LiveId" clId="{8E5AD83B-8D37-D04D-82E4-83A120664553}" dt="2020-08-03T14:59:24.762" v="16634" actId="207"/>
          <ac:spMkLst>
            <pc:docMk/>
            <pc:sldMk cId="614936653" sldId="571"/>
            <ac:spMk id="10" creationId="{3CBB544F-E90E-804E-A7BA-7AA9A51F642A}"/>
          </ac:spMkLst>
        </pc:spChg>
        <pc:picChg chg="mod">
          <ac:chgData name="Phyllipe Lima" userId="afbdb2a7827722fd" providerId="LiveId" clId="{8E5AD83B-8D37-D04D-82E4-83A120664553}" dt="2020-08-03T14:59:31.427" v="16635" actId="14100"/>
          <ac:picMkLst>
            <pc:docMk/>
            <pc:sldMk cId="614936653" sldId="571"/>
            <ac:picMk id="6" creationId="{D47007CE-66E1-414E-BD7B-2593328F7773}"/>
          </ac:picMkLst>
        </pc:picChg>
        <pc:cxnChg chg="mod">
          <ac:chgData name="Phyllipe Lima" userId="afbdb2a7827722fd" providerId="LiveId" clId="{8E5AD83B-8D37-D04D-82E4-83A120664553}" dt="2020-07-20T11:19:28.012" v="13714" actId="1076"/>
          <ac:cxnSpMkLst>
            <pc:docMk/>
            <pc:sldMk cId="614936653" sldId="571"/>
            <ac:cxnSpMk id="5" creationId="{D8C58F6F-EBAB-4B44-AC6A-A3805D518AC8}"/>
          </ac:cxnSpMkLst>
        </pc:cxnChg>
        <pc:cxnChg chg="mod">
          <ac:chgData name="Phyllipe Lima" userId="afbdb2a7827722fd" providerId="LiveId" clId="{8E5AD83B-8D37-D04D-82E4-83A120664553}" dt="2020-07-20T11:19:28.012" v="13714" actId="1076"/>
          <ac:cxnSpMkLst>
            <pc:docMk/>
            <pc:sldMk cId="614936653" sldId="571"/>
            <ac:cxnSpMk id="9" creationId="{FA748F21-93AB-6242-B169-3E14FD655DCC}"/>
          </ac:cxnSpMkLst>
        </pc:cxnChg>
      </pc:sldChg>
      <pc:sldChg chg="addSp delSp modSp add mod">
        <pc:chgData name="Phyllipe Lima" userId="afbdb2a7827722fd" providerId="LiveId" clId="{8E5AD83B-8D37-D04D-82E4-83A120664553}" dt="2020-08-03T20:01:13.836" v="16817" actId="20577"/>
        <pc:sldMkLst>
          <pc:docMk/>
          <pc:sldMk cId="1498080629" sldId="572"/>
        </pc:sldMkLst>
        <pc:spChg chg="mod">
          <ac:chgData name="Phyllipe Lima" userId="afbdb2a7827722fd" providerId="LiveId" clId="{8E5AD83B-8D37-D04D-82E4-83A120664553}" dt="2020-08-03T15:00:37.634" v="16658" actId="20577"/>
          <ac:spMkLst>
            <pc:docMk/>
            <pc:sldMk cId="1498080629" sldId="572"/>
            <ac:spMk id="5" creationId="{C9F2830D-9910-624A-ADA1-7B43722CCF59}"/>
          </ac:spMkLst>
        </pc:spChg>
        <pc:spChg chg="mod">
          <ac:chgData name="Phyllipe Lima" userId="afbdb2a7827722fd" providerId="LiveId" clId="{8E5AD83B-8D37-D04D-82E4-83A120664553}" dt="2020-07-20T11:30:19.801" v="13930" actId="20577"/>
          <ac:spMkLst>
            <pc:docMk/>
            <pc:sldMk cId="1498080629" sldId="572"/>
            <ac:spMk id="7" creationId="{E4C5806D-F517-654B-A3EF-D7AB91F12974}"/>
          </ac:spMkLst>
        </pc:spChg>
        <pc:spChg chg="mod">
          <ac:chgData name="Phyllipe Lima" userId="afbdb2a7827722fd" providerId="LiveId" clId="{8E5AD83B-8D37-D04D-82E4-83A120664553}" dt="2020-07-20T11:30:28.509" v="13931" actId="1076"/>
          <ac:spMkLst>
            <pc:docMk/>
            <pc:sldMk cId="1498080629" sldId="572"/>
            <ac:spMk id="8" creationId="{1FDC88B6-15ED-A84D-A044-CFC59FFDFA2E}"/>
          </ac:spMkLst>
        </pc:spChg>
        <pc:spChg chg="add mod">
          <ac:chgData name="Phyllipe Lima" userId="afbdb2a7827722fd" providerId="LiveId" clId="{8E5AD83B-8D37-D04D-82E4-83A120664553}" dt="2020-08-03T20:01:13.836" v="16817" actId="20577"/>
          <ac:spMkLst>
            <pc:docMk/>
            <pc:sldMk cId="1498080629" sldId="572"/>
            <ac:spMk id="11" creationId="{5D7BEA4C-6864-C84D-8862-3C6EE79E2E9E}"/>
          </ac:spMkLst>
        </pc:spChg>
        <pc:picChg chg="mod">
          <ac:chgData name="Phyllipe Lima" userId="afbdb2a7827722fd" providerId="LiveId" clId="{8E5AD83B-8D37-D04D-82E4-83A120664553}" dt="2020-07-20T11:30:28.509" v="13931" actId="1076"/>
          <ac:picMkLst>
            <pc:docMk/>
            <pc:sldMk cId="1498080629" sldId="572"/>
            <ac:picMk id="2" creationId="{C042DFB6-7F6B-1F45-8005-62195871227F}"/>
          </ac:picMkLst>
        </pc:picChg>
        <pc:picChg chg="del">
          <ac:chgData name="Phyllipe Lima" userId="afbdb2a7827722fd" providerId="LiveId" clId="{8E5AD83B-8D37-D04D-82E4-83A120664553}" dt="2020-07-20T11:30:12.501" v="13928" actId="478"/>
          <ac:picMkLst>
            <pc:docMk/>
            <pc:sldMk cId="1498080629" sldId="572"/>
            <ac:picMk id="11" creationId="{6388F32D-2EE9-3F49-B5FA-27FBDB037A1A}"/>
          </ac:picMkLst>
        </pc:picChg>
        <pc:picChg chg="add mod">
          <ac:chgData name="Phyllipe Lima" userId="afbdb2a7827722fd" providerId="LiveId" clId="{8E5AD83B-8D37-D04D-82E4-83A120664553}" dt="2020-07-20T11:31:59.139" v="13934" actId="1076"/>
          <ac:picMkLst>
            <pc:docMk/>
            <pc:sldMk cId="1498080629" sldId="572"/>
            <ac:picMk id="12" creationId="{486B001A-B099-B847-A8D8-E99AC82950F7}"/>
          </ac:picMkLst>
        </pc:picChg>
        <pc:cxnChg chg="mod">
          <ac:chgData name="Phyllipe Lima" userId="afbdb2a7827722fd" providerId="LiveId" clId="{8E5AD83B-8D37-D04D-82E4-83A120664553}" dt="2020-08-03T15:00:51.846" v="16700" actId="14100"/>
          <ac:cxnSpMkLst>
            <pc:docMk/>
            <pc:sldMk cId="1498080629" sldId="572"/>
            <ac:cxnSpMk id="9" creationId="{E037F6F3-EF99-2C45-BEFB-5F137D5B3973}"/>
          </ac:cxnSpMkLst>
        </pc:cxnChg>
        <pc:cxnChg chg="mod">
          <ac:chgData name="Phyllipe Lima" userId="afbdb2a7827722fd" providerId="LiveId" clId="{8E5AD83B-8D37-D04D-82E4-83A120664553}" dt="2020-07-20T11:30:28.509" v="13931" actId="1076"/>
          <ac:cxnSpMkLst>
            <pc:docMk/>
            <pc:sldMk cId="1498080629" sldId="572"/>
            <ac:cxnSpMk id="10" creationId="{AD3716FF-E8F3-AE43-83E7-7C303D86F022}"/>
          </ac:cxnSpMkLst>
        </pc:cxnChg>
      </pc:sldChg>
      <pc:sldChg chg="modSp add ord">
        <pc:chgData name="Phyllipe Lima" userId="afbdb2a7827722fd" providerId="LiveId" clId="{8E5AD83B-8D37-D04D-82E4-83A120664553}" dt="2020-07-20T12:17:09.520" v="14373" actId="20577"/>
        <pc:sldMkLst>
          <pc:docMk/>
          <pc:sldMk cId="1716419691" sldId="573"/>
        </pc:sldMkLst>
        <pc:spChg chg="mod">
          <ac:chgData name="Phyllipe Lima" userId="afbdb2a7827722fd" providerId="LiveId" clId="{8E5AD83B-8D37-D04D-82E4-83A120664553}" dt="2020-07-20T11:34:03.628" v="13979" actId="1076"/>
          <ac:spMkLst>
            <pc:docMk/>
            <pc:sldMk cId="1716419691" sldId="573"/>
            <ac:spMk id="8" creationId="{1FDC88B6-15ED-A84D-A044-CFC59FFDFA2E}"/>
          </ac:spMkLst>
        </pc:spChg>
        <pc:spChg chg="mod">
          <ac:chgData name="Phyllipe Lima" userId="afbdb2a7827722fd" providerId="LiveId" clId="{8E5AD83B-8D37-D04D-82E4-83A120664553}" dt="2020-07-20T12:17:09.520" v="14373" actId="20577"/>
          <ac:spMkLst>
            <pc:docMk/>
            <pc:sldMk cId="1716419691" sldId="573"/>
            <ac:spMk id="26" creationId="{3E69FE9C-E902-EE4D-92B4-E11D3E18D3A8}"/>
          </ac:spMkLst>
        </pc:spChg>
      </pc:sldChg>
      <pc:sldChg chg="addSp delSp modSp add">
        <pc:chgData name="Phyllipe Lima" userId="afbdb2a7827722fd" providerId="LiveId" clId="{8E5AD83B-8D37-D04D-82E4-83A120664553}" dt="2020-07-20T12:48:43.634" v="15089" actId="1036"/>
        <pc:sldMkLst>
          <pc:docMk/>
          <pc:sldMk cId="908388981" sldId="574"/>
        </pc:sldMkLst>
        <pc:spChg chg="mod">
          <ac:chgData name="Phyllipe Lima" userId="afbdb2a7827722fd" providerId="LiveId" clId="{8E5AD83B-8D37-D04D-82E4-83A120664553}" dt="2020-07-20T12:48:43.634" v="15089" actId="1036"/>
          <ac:spMkLst>
            <pc:docMk/>
            <pc:sldMk cId="908388981" sldId="574"/>
            <ac:spMk id="7" creationId="{9542137D-B5CE-F34C-B008-9A64400E88D4}"/>
          </ac:spMkLst>
        </pc:spChg>
        <pc:spChg chg="mod">
          <ac:chgData name="Phyllipe Lima" userId="afbdb2a7827722fd" providerId="LiveId" clId="{8E5AD83B-8D37-D04D-82E4-83A120664553}" dt="2020-07-20T12:48:34.679" v="15080" actId="20577"/>
          <ac:spMkLst>
            <pc:docMk/>
            <pc:sldMk cId="908388981" sldId="574"/>
            <ac:spMk id="26" creationId="{3E69FE9C-E902-EE4D-92B4-E11D3E18D3A8}"/>
          </ac:spMkLst>
        </pc:spChg>
        <pc:picChg chg="add mod">
          <ac:chgData name="Phyllipe Lima" userId="afbdb2a7827722fd" providerId="LiveId" clId="{8E5AD83B-8D37-D04D-82E4-83A120664553}" dt="2020-07-20T12:48:37.233" v="15081" actId="1076"/>
          <ac:picMkLst>
            <pc:docMk/>
            <pc:sldMk cId="908388981" sldId="574"/>
            <ac:picMk id="2" creationId="{5DB06204-3475-FF41-8B46-78871B26C153}"/>
          </ac:picMkLst>
        </pc:picChg>
        <pc:picChg chg="del">
          <ac:chgData name="Phyllipe Lima" userId="afbdb2a7827722fd" providerId="LiveId" clId="{8E5AD83B-8D37-D04D-82E4-83A120664553}" dt="2020-07-20T12:42:10.621" v="14649" actId="478"/>
          <ac:picMkLst>
            <pc:docMk/>
            <pc:sldMk cId="908388981" sldId="574"/>
            <ac:picMk id="16" creationId="{5656547B-7523-664A-93C0-BFC9B500E30E}"/>
          </ac:picMkLst>
        </pc:picChg>
      </pc:sldChg>
      <pc:sldChg chg="add del">
        <pc:chgData name="Phyllipe Lima" userId="afbdb2a7827722fd" providerId="LiveId" clId="{8E5AD83B-8D37-D04D-82E4-83A120664553}" dt="2020-07-20T12:04:56.296" v="14362" actId="2696"/>
        <pc:sldMkLst>
          <pc:docMk/>
          <pc:sldMk cId="1714765713" sldId="574"/>
        </pc:sldMkLst>
      </pc:sldChg>
      <pc:sldChg chg="delSp modSp add del">
        <pc:chgData name="Phyllipe Lima" userId="afbdb2a7827722fd" providerId="LiveId" clId="{8E5AD83B-8D37-D04D-82E4-83A120664553}" dt="2020-07-20T12:27:43.760" v="14647" actId="2696"/>
        <pc:sldMkLst>
          <pc:docMk/>
          <pc:sldMk cId="3204462777" sldId="574"/>
        </pc:sldMkLst>
        <pc:spChg chg="del">
          <ac:chgData name="Phyllipe Lima" userId="afbdb2a7827722fd" providerId="LiveId" clId="{8E5AD83B-8D37-D04D-82E4-83A120664553}" dt="2020-07-20T12:27:05.595" v="14565" actId="478"/>
          <ac:spMkLst>
            <pc:docMk/>
            <pc:sldMk cId="3204462777" sldId="574"/>
            <ac:spMk id="7" creationId="{9542137D-B5CE-F34C-B008-9A64400E88D4}"/>
          </ac:spMkLst>
        </pc:spChg>
        <pc:spChg chg="mod">
          <ac:chgData name="Phyllipe Lima" userId="afbdb2a7827722fd" providerId="LiveId" clId="{8E5AD83B-8D37-D04D-82E4-83A120664553}" dt="2020-07-20T12:27:28.179" v="14646" actId="20577"/>
          <ac:spMkLst>
            <pc:docMk/>
            <pc:sldMk cId="3204462777" sldId="574"/>
            <ac:spMk id="26" creationId="{3E69FE9C-E902-EE4D-92B4-E11D3E18D3A8}"/>
          </ac:spMkLst>
        </pc:spChg>
        <pc:picChg chg="del">
          <ac:chgData name="Phyllipe Lima" userId="afbdb2a7827722fd" providerId="LiveId" clId="{8E5AD83B-8D37-D04D-82E4-83A120664553}" dt="2020-07-20T12:27:03.646" v="14564" actId="478"/>
          <ac:picMkLst>
            <pc:docMk/>
            <pc:sldMk cId="3204462777" sldId="574"/>
            <ac:picMk id="16" creationId="{5656547B-7523-664A-93C0-BFC9B500E30E}"/>
          </ac:picMkLst>
        </pc:picChg>
      </pc:sldChg>
      <pc:sldChg chg="addSp delSp modSp add">
        <pc:chgData name="Phyllipe Lima" userId="afbdb2a7827722fd" providerId="LiveId" clId="{8E5AD83B-8D37-D04D-82E4-83A120664553}" dt="2020-07-20T12:51:21.046" v="15131" actId="1076"/>
        <pc:sldMkLst>
          <pc:docMk/>
          <pc:sldMk cId="1034120510" sldId="575"/>
        </pc:sldMkLst>
        <pc:spChg chg="add mod">
          <ac:chgData name="Phyllipe Lima" userId="afbdb2a7827722fd" providerId="LiveId" clId="{8E5AD83B-8D37-D04D-82E4-83A120664553}" dt="2020-07-20T12:49:45.053" v="15125" actId="20577"/>
          <ac:spMkLst>
            <pc:docMk/>
            <pc:sldMk cId="1034120510" sldId="575"/>
            <ac:spMk id="6" creationId="{11A52093-BE2E-FA4D-AE66-F925C55E0FD5}"/>
          </ac:spMkLst>
        </pc:spChg>
        <pc:spChg chg="del">
          <ac:chgData name="Phyllipe Lima" userId="afbdb2a7827722fd" providerId="LiveId" clId="{8E5AD83B-8D37-D04D-82E4-83A120664553}" dt="2020-07-20T12:49:19.065" v="15093" actId="478"/>
          <ac:spMkLst>
            <pc:docMk/>
            <pc:sldMk cId="1034120510" sldId="575"/>
            <ac:spMk id="7" creationId="{9542137D-B5CE-F34C-B008-9A64400E88D4}"/>
          </ac:spMkLst>
        </pc:spChg>
        <pc:spChg chg="del">
          <ac:chgData name="Phyllipe Lima" userId="afbdb2a7827722fd" providerId="LiveId" clId="{8E5AD83B-8D37-D04D-82E4-83A120664553}" dt="2020-07-20T12:49:17.227" v="15091" actId="478"/>
          <ac:spMkLst>
            <pc:docMk/>
            <pc:sldMk cId="1034120510" sldId="575"/>
            <ac:spMk id="26" creationId="{3E69FE9C-E902-EE4D-92B4-E11D3E18D3A8}"/>
          </ac:spMkLst>
        </pc:spChg>
        <pc:picChg chg="del">
          <ac:chgData name="Phyllipe Lima" userId="afbdb2a7827722fd" providerId="LiveId" clId="{8E5AD83B-8D37-D04D-82E4-83A120664553}" dt="2020-07-20T12:49:18.309" v="15092" actId="478"/>
          <ac:picMkLst>
            <pc:docMk/>
            <pc:sldMk cId="1034120510" sldId="575"/>
            <ac:picMk id="2" creationId="{5DB06204-3475-FF41-8B46-78871B26C153}"/>
          </ac:picMkLst>
        </pc:picChg>
        <pc:picChg chg="add mod">
          <ac:chgData name="Phyllipe Lima" userId="afbdb2a7827722fd" providerId="LiveId" clId="{8E5AD83B-8D37-D04D-82E4-83A120664553}" dt="2020-07-20T12:49:26.040" v="15096" actId="1076"/>
          <ac:picMkLst>
            <pc:docMk/>
            <pc:sldMk cId="1034120510" sldId="575"/>
            <ac:picMk id="3" creationId="{A61B6A74-5611-0447-93F3-3565E8965702}"/>
          </ac:picMkLst>
        </pc:picChg>
        <pc:picChg chg="add mod">
          <ac:chgData name="Phyllipe Lima" userId="afbdb2a7827722fd" providerId="LiveId" clId="{8E5AD83B-8D37-D04D-82E4-83A120664553}" dt="2020-07-20T12:51:21.046" v="15131" actId="1076"/>
          <ac:picMkLst>
            <pc:docMk/>
            <pc:sldMk cId="1034120510" sldId="575"/>
            <ac:picMk id="5" creationId="{5BAF0FD7-74EA-FA48-AF76-F8651A9420A2}"/>
          </ac:picMkLst>
        </pc:picChg>
      </pc:sldChg>
      <pc:sldChg chg="addSp delSp modSp add">
        <pc:chgData name="Phyllipe Lima" userId="afbdb2a7827722fd" providerId="LiveId" clId="{8E5AD83B-8D37-D04D-82E4-83A120664553}" dt="2020-07-20T13:52:08.931" v="15928" actId="14100"/>
        <pc:sldMkLst>
          <pc:docMk/>
          <pc:sldMk cId="213041327" sldId="576"/>
        </pc:sldMkLst>
        <pc:spChg chg="add mod">
          <ac:chgData name="Phyllipe Lima" userId="afbdb2a7827722fd" providerId="LiveId" clId="{8E5AD83B-8D37-D04D-82E4-83A120664553}" dt="2020-07-20T13:51:56.861" v="15924" actId="20577"/>
          <ac:spMkLst>
            <pc:docMk/>
            <pc:sldMk cId="213041327" sldId="576"/>
            <ac:spMk id="5" creationId="{3D80EAE2-45D0-5548-925A-012B33E8A53D}"/>
          </ac:spMkLst>
        </pc:spChg>
        <pc:spChg chg="del">
          <ac:chgData name="Phyllipe Lima" userId="afbdb2a7827722fd" providerId="LiveId" clId="{8E5AD83B-8D37-D04D-82E4-83A120664553}" dt="2020-07-20T13:51:40.692" v="15886" actId="478"/>
          <ac:spMkLst>
            <pc:docMk/>
            <pc:sldMk cId="213041327" sldId="576"/>
            <ac:spMk id="6" creationId="{C3F6EEC2-0724-DA4A-A920-DEAAAEACB529}"/>
          </ac:spMkLst>
        </pc:spChg>
        <pc:spChg chg="add mod">
          <ac:chgData name="Phyllipe Lima" userId="afbdb2a7827722fd" providerId="LiveId" clId="{8E5AD83B-8D37-D04D-82E4-83A120664553}" dt="2020-07-20T13:52:08.931" v="15928" actId="14100"/>
          <ac:spMkLst>
            <pc:docMk/>
            <pc:sldMk cId="213041327" sldId="576"/>
            <ac:spMk id="7" creationId="{51D67656-2AB9-6F49-8164-3771E5FE8240}"/>
          </ac:spMkLst>
        </pc:spChg>
        <pc:picChg chg="del">
          <ac:chgData name="Phyllipe Lima" userId="afbdb2a7827722fd" providerId="LiveId" clId="{8E5AD83B-8D37-D04D-82E4-83A120664553}" dt="2020-07-20T13:08:22.726" v="15456" actId="478"/>
          <ac:picMkLst>
            <pc:docMk/>
            <pc:sldMk cId="213041327" sldId="576"/>
            <ac:picMk id="3" creationId="{E72B00F1-C1DB-3C40-B6CD-E669ED64F0D7}"/>
          </ac:picMkLst>
        </pc:picChg>
        <pc:picChg chg="mod">
          <ac:chgData name="Phyllipe Lima" userId="afbdb2a7827722fd" providerId="LiveId" clId="{8E5AD83B-8D37-D04D-82E4-83A120664553}" dt="2020-07-20T13:51:42.612" v="15887" actId="1076"/>
          <ac:picMkLst>
            <pc:docMk/>
            <pc:sldMk cId="213041327" sldId="576"/>
            <ac:picMk id="4" creationId="{FC2F002A-8D08-3841-B12C-AFA92D1433DF}"/>
          </ac:picMkLst>
        </pc:picChg>
      </pc:sldChg>
      <pc:sldChg chg="modSp add mod">
        <pc:chgData name="Phyllipe Lima" userId="afbdb2a7827722fd" providerId="LiveId" clId="{8E5AD83B-8D37-D04D-82E4-83A120664553}" dt="2020-08-03T19:33:20.623" v="16713" actId="20577"/>
        <pc:sldMkLst>
          <pc:docMk/>
          <pc:sldMk cId="1139699435" sldId="577"/>
        </pc:sldMkLst>
        <pc:spChg chg="mod">
          <ac:chgData name="Phyllipe Lima" userId="afbdb2a7827722fd" providerId="LiveId" clId="{8E5AD83B-8D37-D04D-82E4-83A120664553}" dt="2020-08-03T19:33:20.623" v="16713" actId="20577"/>
          <ac:spMkLst>
            <pc:docMk/>
            <pc:sldMk cId="1139699435" sldId="577"/>
            <ac:spMk id="11" creationId="{D7233172-9A80-BB41-81EE-D3A9CE49C747}"/>
          </ac:spMkLst>
        </pc:spChg>
      </pc:sldChg>
      <pc:sldChg chg="addSp modSp add mod">
        <pc:chgData name="Phyllipe Lima" userId="afbdb2a7827722fd" providerId="LiveId" clId="{8E5AD83B-8D37-D04D-82E4-83A120664553}" dt="2020-08-03T20:00:18.017" v="16814" actId="20577"/>
        <pc:sldMkLst>
          <pc:docMk/>
          <pc:sldMk cId="1008404350" sldId="578"/>
        </pc:sldMkLst>
        <pc:spChg chg="mod">
          <ac:chgData name="Phyllipe Lima" userId="afbdb2a7827722fd" providerId="LiveId" clId="{8E5AD83B-8D37-D04D-82E4-83A120664553}" dt="2020-08-03T20:00:18.017" v="16814" actId="20577"/>
          <ac:spMkLst>
            <pc:docMk/>
            <pc:sldMk cId="1008404350" sldId="578"/>
            <ac:spMk id="7" creationId="{E4C5806D-F517-654B-A3EF-D7AB91F12974}"/>
          </ac:spMkLst>
        </pc:spChg>
        <pc:picChg chg="add mod">
          <ac:chgData name="Phyllipe Lima" userId="afbdb2a7827722fd" providerId="LiveId" clId="{8E5AD83B-8D37-D04D-82E4-83A120664553}" dt="2020-08-03T20:00:11.634" v="16776" actId="1076"/>
          <ac:picMkLst>
            <pc:docMk/>
            <pc:sldMk cId="1008404350" sldId="578"/>
            <ac:picMk id="2" creationId="{F5D5A42B-8132-3047-9F31-156773BF0E61}"/>
          </ac:picMkLst>
        </pc:picChg>
      </pc:sldChg>
      <pc:sldChg chg="delSp add mod">
        <pc:chgData name="Phyllipe Lima" userId="afbdb2a7827722fd" providerId="LiveId" clId="{8E5AD83B-8D37-D04D-82E4-83A120664553}" dt="2020-08-03T20:07:50.362" v="16829" actId="478"/>
        <pc:sldMkLst>
          <pc:docMk/>
          <pc:sldMk cId="902548515" sldId="579"/>
        </pc:sldMkLst>
        <pc:spChg chg="del">
          <ac:chgData name="Phyllipe Lima" userId="afbdb2a7827722fd" providerId="LiveId" clId="{8E5AD83B-8D37-D04D-82E4-83A120664553}" dt="2020-08-03T20:07:46.454" v="16828" actId="478"/>
          <ac:spMkLst>
            <pc:docMk/>
            <pc:sldMk cId="902548515" sldId="579"/>
            <ac:spMk id="3" creationId="{8A336B20-321F-9646-82F9-7738E6901E43}"/>
          </ac:spMkLst>
        </pc:spChg>
        <pc:spChg chg="del">
          <ac:chgData name="Phyllipe Lima" userId="afbdb2a7827722fd" providerId="LiveId" clId="{8E5AD83B-8D37-D04D-82E4-83A120664553}" dt="2020-08-03T20:07:50.362" v="16829" actId="478"/>
          <ac:spMkLst>
            <pc:docMk/>
            <pc:sldMk cId="902548515" sldId="579"/>
            <ac:spMk id="4" creationId="{04716D21-B9CA-5648-9A5D-B7F956725B9A}"/>
          </ac:spMkLst>
        </pc:spChg>
      </pc:sldChg>
      <pc:sldChg chg="delSp modSp add mod">
        <pc:chgData name="Phyllipe Lima" userId="afbdb2a7827722fd" providerId="LiveId" clId="{8E5AD83B-8D37-D04D-82E4-83A120664553}" dt="2020-08-08T17:51:41.942" v="17254" actId="20577"/>
        <pc:sldMkLst>
          <pc:docMk/>
          <pc:sldMk cId="4042338523" sldId="580"/>
        </pc:sldMkLst>
        <pc:spChg chg="mod">
          <ac:chgData name="Phyllipe Lima" userId="afbdb2a7827722fd" providerId="LiveId" clId="{8E5AD83B-8D37-D04D-82E4-83A120664553}" dt="2020-08-03T20:18:10.131" v="16992" actId="20577"/>
          <ac:spMkLst>
            <pc:docMk/>
            <pc:sldMk cId="4042338523" sldId="580"/>
            <ac:spMk id="2" creationId="{00000000-0000-0000-0000-000000000000}"/>
          </ac:spMkLst>
        </pc:spChg>
        <pc:spChg chg="mod">
          <ac:chgData name="Phyllipe Lima" userId="afbdb2a7827722fd" providerId="LiveId" clId="{8E5AD83B-8D37-D04D-82E4-83A120664553}" dt="2020-08-08T17:51:41.942" v="17254" actId="20577"/>
          <ac:spMkLst>
            <pc:docMk/>
            <pc:sldMk cId="4042338523" sldId="580"/>
            <ac:spMk id="12" creationId="{5899A09A-9AB5-2D4C-9434-9593C8E45011}"/>
          </ac:spMkLst>
        </pc:spChg>
        <pc:picChg chg="del mod">
          <ac:chgData name="Phyllipe Lima" userId="afbdb2a7827722fd" providerId="LiveId" clId="{8E5AD83B-8D37-D04D-82E4-83A120664553}" dt="2020-08-03T20:09:59.308" v="16888" actId="478"/>
          <ac:picMkLst>
            <pc:docMk/>
            <pc:sldMk cId="4042338523" sldId="580"/>
            <ac:picMk id="10" creationId="{B2C8EB79-6849-FC42-B5AC-544CC2EA2E9F}"/>
          </ac:picMkLst>
        </pc:picChg>
      </pc:sldChg>
    </pc:docChg>
  </pc:docChgLst>
  <pc:docChgLst>
    <pc:chgData name="Phyllipe Lima" userId="afbdb2a7827722fd" providerId="LiveId" clId="{A6C3603C-D31A-45F8-B0B7-BD43B7F40941}"/>
    <pc:docChg chg="addSld delSld modSld">
      <pc:chgData name="Phyllipe Lima" userId="afbdb2a7827722fd" providerId="LiveId" clId="{A6C3603C-D31A-45F8-B0B7-BD43B7F40941}" dt="2020-04-05T23:21:53.226" v="50" actId="6549"/>
      <pc:docMkLst>
        <pc:docMk/>
      </pc:docMkLst>
      <pc:sldChg chg="modSp mod">
        <pc:chgData name="Phyllipe Lima" userId="afbdb2a7827722fd" providerId="LiveId" clId="{A6C3603C-D31A-45F8-B0B7-BD43B7F40941}" dt="2020-04-05T23:21:35.735" v="23" actId="20577"/>
        <pc:sldMkLst>
          <pc:docMk/>
          <pc:sldMk cId="1975627203" sldId="257"/>
        </pc:sldMkLst>
        <pc:spChg chg="mod">
          <ac:chgData name="Phyllipe Lima" userId="afbdb2a7827722fd" providerId="LiveId" clId="{A6C3603C-D31A-45F8-B0B7-BD43B7F40941}" dt="2020-04-05T23:21:35.735" v="23" actId="20577"/>
          <ac:spMkLst>
            <pc:docMk/>
            <pc:sldMk cId="1975627203" sldId="257"/>
            <ac:spMk id="2" creationId="{00000000-0000-0000-0000-000000000000}"/>
          </ac:spMkLst>
        </pc:spChg>
      </pc:sldChg>
      <pc:sldChg chg="modSp mod">
        <pc:chgData name="Phyllipe Lima" userId="afbdb2a7827722fd" providerId="LiveId" clId="{A6C3603C-D31A-45F8-B0B7-BD43B7F40941}" dt="2020-04-05T23:21:53.226" v="50" actId="6549"/>
        <pc:sldMkLst>
          <pc:docMk/>
          <pc:sldMk cId="1792216109" sldId="304"/>
        </pc:sldMkLst>
        <pc:spChg chg="mod">
          <ac:chgData name="Phyllipe Lima" userId="afbdb2a7827722fd" providerId="LiveId" clId="{A6C3603C-D31A-45F8-B0B7-BD43B7F40941}" dt="2020-04-05T23:21:53.226" v="50" actId="6549"/>
          <ac:spMkLst>
            <pc:docMk/>
            <pc:sldMk cId="1792216109" sldId="304"/>
            <ac:spMk id="9" creationId="{DED9E584-412A-4191-ABB5-66147879ADD7}"/>
          </ac:spMkLst>
        </pc:spChg>
      </pc:sldChg>
      <pc:sldChg chg="del">
        <pc:chgData name="Phyllipe Lima" userId="afbdb2a7827722fd" providerId="LiveId" clId="{A6C3603C-D31A-45F8-B0B7-BD43B7F40941}" dt="2020-04-05T23:21:43.407" v="24" actId="47"/>
        <pc:sldMkLst>
          <pc:docMk/>
          <pc:sldMk cId="477042194" sldId="417"/>
        </pc:sldMkLst>
      </pc:sldChg>
      <pc:sldChg chg="add">
        <pc:chgData name="Phyllipe Lima" userId="afbdb2a7827722fd" providerId="LiveId" clId="{A6C3603C-D31A-45F8-B0B7-BD43B7F40941}" dt="2020-04-05T23:21:45.045" v="25"/>
        <pc:sldMkLst>
          <pc:docMk/>
          <pc:sldMk cId="4186090559" sldId="453"/>
        </pc:sldMkLst>
      </pc:sldChg>
    </pc:docChg>
  </pc:docChgLst>
  <pc:docChgLst>
    <pc:chgData name="Phyllipe Lima" userId="afbdb2a7827722fd" providerId="LiveId" clId="{5F7D61B6-ABC5-49CA-B443-9E00A8D79EF6}"/>
    <pc:docChg chg="undo custSel addSld delSld modSld sldOrd">
      <pc:chgData name="Phyllipe Lima" userId="afbdb2a7827722fd" providerId="LiveId" clId="{5F7D61B6-ABC5-49CA-B443-9E00A8D79EF6}" dt="2020-04-03T04:24:09.123" v="7214" actId="20577"/>
      <pc:docMkLst>
        <pc:docMk/>
      </pc:docMkLst>
      <pc:sldChg chg="modSp mod">
        <pc:chgData name="Phyllipe Lima" userId="afbdb2a7827722fd" providerId="LiveId" clId="{5F7D61B6-ABC5-49CA-B443-9E00A8D79EF6}" dt="2020-03-20T21:49:48.540" v="20" actId="20577"/>
        <pc:sldMkLst>
          <pc:docMk/>
          <pc:sldMk cId="1975627203" sldId="257"/>
        </pc:sldMkLst>
        <pc:spChg chg="mod">
          <ac:chgData name="Phyllipe Lima" userId="afbdb2a7827722fd" providerId="LiveId" clId="{5F7D61B6-ABC5-49CA-B443-9E00A8D79EF6}" dt="2020-03-20T21:49:48.540" v="20" actId="20577"/>
          <ac:spMkLst>
            <pc:docMk/>
            <pc:sldMk cId="1975627203" sldId="257"/>
            <ac:spMk id="2" creationId="{00000000-0000-0000-0000-000000000000}"/>
          </ac:spMkLst>
        </pc:spChg>
      </pc:sldChg>
      <pc:sldChg chg="modSp modAnim">
        <pc:chgData name="Phyllipe Lima" userId="afbdb2a7827722fd" providerId="LiveId" clId="{5F7D61B6-ABC5-49CA-B443-9E00A8D79EF6}" dt="2020-04-03T02:48:42.441" v="153" actId="313"/>
        <pc:sldMkLst>
          <pc:docMk/>
          <pc:sldMk cId="1708451728" sldId="259"/>
        </pc:sldMkLst>
        <pc:spChg chg="mod">
          <ac:chgData name="Phyllipe Lima" userId="afbdb2a7827722fd" providerId="LiveId" clId="{5F7D61B6-ABC5-49CA-B443-9E00A8D79EF6}" dt="2020-04-03T02:48:42.441" v="153" actId="313"/>
          <ac:spMkLst>
            <pc:docMk/>
            <pc:sldMk cId="1708451728" sldId="259"/>
            <ac:spMk id="3" creationId="{00000000-0000-0000-0000-000000000000}"/>
          </ac:spMkLst>
        </pc:spChg>
      </pc:sldChg>
      <pc:sldChg chg="modSp mod">
        <pc:chgData name="Phyllipe Lima" userId="afbdb2a7827722fd" providerId="LiveId" clId="{5F7D61B6-ABC5-49CA-B443-9E00A8D79EF6}" dt="2020-03-20T21:50:14.236" v="64" actId="20577"/>
        <pc:sldMkLst>
          <pc:docMk/>
          <pc:sldMk cId="1792216109" sldId="304"/>
        </pc:sldMkLst>
        <pc:spChg chg="mod">
          <ac:chgData name="Phyllipe Lima" userId="afbdb2a7827722fd" providerId="LiveId" clId="{5F7D61B6-ABC5-49CA-B443-9E00A8D79EF6}" dt="2020-03-20T21:50:14.236" v="64" actId="20577"/>
          <ac:spMkLst>
            <pc:docMk/>
            <pc:sldMk cId="1792216109" sldId="304"/>
            <ac:spMk id="9" creationId="{DED9E584-412A-4191-ABB5-66147879ADD7}"/>
          </ac:spMkLst>
        </pc:spChg>
      </pc:sldChg>
      <pc:sldChg chg="addSp delSp modSp del mod">
        <pc:chgData name="Phyllipe Lima" userId="afbdb2a7827722fd" providerId="LiveId" clId="{5F7D61B6-ABC5-49CA-B443-9E00A8D79EF6}" dt="2020-04-03T02:54:42.462" v="225" actId="47"/>
        <pc:sldMkLst>
          <pc:docMk/>
          <pc:sldMk cId="3915167730" sldId="397"/>
        </pc:sldMkLst>
        <pc:spChg chg="mod">
          <ac:chgData name="Phyllipe Lima" userId="afbdb2a7827722fd" providerId="LiveId" clId="{5F7D61B6-ABC5-49CA-B443-9E00A8D79EF6}" dt="2020-04-03T02:54:19.160" v="224" actId="20577"/>
          <ac:spMkLst>
            <pc:docMk/>
            <pc:sldMk cId="3915167730" sldId="397"/>
            <ac:spMk id="2" creationId="{00000000-0000-0000-0000-000000000000}"/>
          </ac:spMkLst>
        </pc:spChg>
        <pc:picChg chg="add">
          <ac:chgData name="Phyllipe Lima" userId="afbdb2a7827722fd" providerId="LiveId" clId="{5F7D61B6-ABC5-49CA-B443-9E00A8D79EF6}" dt="2020-04-03T02:54:14.211" v="214"/>
          <ac:picMkLst>
            <pc:docMk/>
            <pc:sldMk cId="3915167730" sldId="397"/>
            <ac:picMk id="11" creationId="{DB224E57-D2ED-42CA-A76C-0C29B36C3A37}"/>
          </ac:picMkLst>
        </pc:picChg>
        <pc:picChg chg="del">
          <ac:chgData name="Phyllipe Lima" userId="afbdb2a7827722fd" providerId="LiveId" clId="{5F7D61B6-ABC5-49CA-B443-9E00A8D79EF6}" dt="2020-04-03T02:54:13.948" v="213" actId="478"/>
          <ac:picMkLst>
            <pc:docMk/>
            <pc:sldMk cId="3915167730" sldId="397"/>
            <ac:picMk id="1026" creationId="{0389E35C-1EB5-49FC-A3DC-7B60651A7947}"/>
          </ac:picMkLst>
        </pc:picChg>
      </pc:sldChg>
      <pc:sldChg chg="del">
        <pc:chgData name="Phyllipe Lima" userId="afbdb2a7827722fd" providerId="LiveId" clId="{5F7D61B6-ABC5-49CA-B443-9E00A8D79EF6}" dt="2020-04-03T03:35:01.543" v="4008" actId="47"/>
        <pc:sldMkLst>
          <pc:docMk/>
          <pc:sldMk cId="1083714054" sldId="398"/>
        </pc:sldMkLst>
      </pc:sldChg>
      <pc:sldChg chg="del">
        <pc:chgData name="Phyllipe Lima" userId="afbdb2a7827722fd" providerId="LiveId" clId="{5F7D61B6-ABC5-49CA-B443-9E00A8D79EF6}" dt="2020-04-03T03:35:02.562" v="4009" actId="47"/>
        <pc:sldMkLst>
          <pc:docMk/>
          <pc:sldMk cId="1018998595" sldId="399"/>
        </pc:sldMkLst>
      </pc:sldChg>
      <pc:sldChg chg="del">
        <pc:chgData name="Phyllipe Lima" userId="afbdb2a7827722fd" providerId="LiveId" clId="{5F7D61B6-ABC5-49CA-B443-9E00A8D79EF6}" dt="2020-04-03T03:35:03.043" v="4010" actId="47"/>
        <pc:sldMkLst>
          <pc:docMk/>
          <pc:sldMk cId="20091756" sldId="400"/>
        </pc:sldMkLst>
      </pc:sldChg>
      <pc:sldChg chg="del">
        <pc:chgData name="Phyllipe Lima" userId="afbdb2a7827722fd" providerId="LiveId" clId="{5F7D61B6-ABC5-49CA-B443-9E00A8D79EF6}" dt="2020-04-03T03:35:03.284" v="4011" actId="47"/>
        <pc:sldMkLst>
          <pc:docMk/>
          <pc:sldMk cId="1600213716" sldId="401"/>
        </pc:sldMkLst>
      </pc:sldChg>
      <pc:sldChg chg="del">
        <pc:chgData name="Phyllipe Lima" userId="afbdb2a7827722fd" providerId="LiveId" clId="{5F7D61B6-ABC5-49CA-B443-9E00A8D79EF6}" dt="2020-04-03T03:35:03.500" v="4012" actId="47"/>
        <pc:sldMkLst>
          <pc:docMk/>
          <pc:sldMk cId="1471161029" sldId="402"/>
        </pc:sldMkLst>
      </pc:sldChg>
      <pc:sldChg chg="del">
        <pc:chgData name="Phyllipe Lima" userId="afbdb2a7827722fd" providerId="LiveId" clId="{5F7D61B6-ABC5-49CA-B443-9E00A8D79EF6}" dt="2020-04-03T03:35:03.671" v="4013" actId="47"/>
        <pc:sldMkLst>
          <pc:docMk/>
          <pc:sldMk cId="3370637140" sldId="403"/>
        </pc:sldMkLst>
      </pc:sldChg>
      <pc:sldChg chg="del">
        <pc:chgData name="Phyllipe Lima" userId="afbdb2a7827722fd" providerId="LiveId" clId="{5F7D61B6-ABC5-49CA-B443-9E00A8D79EF6}" dt="2020-04-03T03:35:04.349" v="4014" actId="47"/>
        <pc:sldMkLst>
          <pc:docMk/>
          <pc:sldMk cId="1827869662" sldId="405"/>
        </pc:sldMkLst>
      </pc:sldChg>
      <pc:sldChg chg="del">
        <pc:chgData name="Phyllipe Lima" userId="afbdb2a7827722fd" providerId="LiveId" clId="{5F7D61B6-ABC5-49CA-B443-9E00A8D79EF6}" dt="2020-04-03T03:35:04.542" v="4015" actId="47"/>
        <pc:sldMkLst>
          <pc:docMk/>
          <pc:sldMk cId="4213507079" sldId="406"/>
        </pc:sldMkLst>
      </pc:sldChg>
      <pc:sldChg chg="del">
        <pc:chgData name="Phyllipe Lima" userId="afbdb2a7827722fd" providerId="LiveId" clId="{5F7D61B6-ABC5-49CA-B443-9E00A8D79EF6}" dt="2020-04-03T03:35:06.041" v="4016" actId="47"/>
        <pc:sldMkLst>
          <pc:docMk/>
          <pc:sldMk cId="1587920514" sldId="407"/>
        </pc:sldMkLst>
      </pc:sldChg>
      <pc:sldChg chg="del">
        <pc:chgData name="Phyllipe Lima" userId="afbdb2a7827722fd" providerId="LiveId" clId="{5F7D61B6-ABC5-49CA-B443-9E00A8D79EF6}" dt="2020-04-03T03:35:06.921" v="4017" actId="47"/>
        <pc:sldMkLst>
          <pc:docMk/>
          <pc:sldMk cId="2932584886" sldId="408"/>
        </pc:sldMkLst>
      </pc:sldChg>
      <pc:sldChg chg="del">
        <pc:chgData name="Phyllipe Lima" userId="afbdb2a7827722fd" providerId="LiveId" clId="{5F7D61B6-ABC5-49CA-B443-9E00A8D79EF6}" dt="2020-04-03T03:35:07.183" v="4018" actId="47"/>
        <pc:sldMkLst>
          <pc:docMk/>
          <pc:sldMk cId="3269255110" sldId="409"/>
        </pc:sldMkLst>
      </pc:sldChg>
      <pc:sldChg chg="del">
        <pc:chgData name="Phyllipe Lima" userId="afbdb2a7827722fd" providerId="LiveId" clId="{5F7D61B6-ABC5-49CA-B443-9E00A8D79EF6}" dt="2020-04-03T03:35:08.030" v="4019" actId="47"/>
        <pc:sldMkLst>
          <pc:docMk/>
          <pc:sldMk cId="143969359" sldId="410"/>
        </pc:sldMkLst>
      </pc:sldChg>
      <pc:sldChg chg="del">
        <pc:chgData name="Phyllipe Lima" userId="afbdb2a7827722fd" providerId="LiveId" clId="{5F7D61B6-ABC5-49CA-B443-9E00A8D79EF6}" dt="2020-04-03T03:35:08.336" v="4020" actId="47"/>
        <pc:sldMkLst>
          <pc:docMk/>
          <pc:sldMk cId="3070062995" sldId="411"/>
        </pc:sldMkLst>
      </pc:sldChg>
      <pc:sldChg chg="del">
        <pc:chgData name="Phyllipe Lima" userId="afbdb2a7827722fd" providerId="LiveId" clId="{5F7D61B6-ABC5-49CA-B443-9E00A8D79EF6}" dt="2020-04-03T03:35:09.226" v="4021" actId="47"/>
        <pc:sldMkLst>
          <pc:docMk/>
          <pc:sldMk cId="4257621234" sldId="412"/>
        </pc:sldMkLst>
      </pc:sldChg>
      <pc:sldChg chg="del">
        <pc:chgData name="Phyllipe Lima" userId="afbdb2a7827722fd" providerId="LiveId" clId="{5F7D61B6-ABC5-49CA-B443-9E00A8D79EF6}" dt="2020-04-03T03:35:09.441" v="4022" actId="47"/>
        <pc:sldMkLst>
          <pc:docMk/>
          <pc:sldMk cId="3830923415" sldId="413"/>
        </pc:sldMkLst>
      </pc:sldChg>
      <pc:sldChg chg="del">
        <pc:chgData name="Phyllipe Lima" userId="afbdb2a7827722fd" providerId="LiveId" clId="{5F7D61B6-ABC5-49CA-B443-9E00A8D79EF6}" dt="2020-04-03T03:35:10.171" v="4023" actId="47"/>
        <pc:sldMkLst>
          <pc:docMk/>
          <pc:sldMk cId="1569867541" sldId="414"/>
        </pc:sldMkLst>
      </pc:sldChg>
      <pc:sldChg chg="del">
        <pc:chgData name="Phyllipe Lima" userId="afbdb2a7827722fd" providerId="LiveId" clId="{5F7D61B6-ABC5-49CA-B443-9E00A8D79EF6}" dt="2020-04-03T03:35:11.021" v="4024" actId="47"/>
        <pc:sldMkLst>
          <pc:docMk/>
          <pc:sldMk cId="2536363776" sldId="415"/>
        </pc:sldMkLst>
      </pc:sldChg>
      <pc:sldChg chg="del">
        <pc:chgData name="Phyllipe Lima" userId="afbdb2a7827722fd" providerId="LiveId" clId="{5F7D61B6-ABC5-49CA-B443-9E00A8D79EF6}" dt="2020-03-20T21:49:56.630" v="22" actId="47"/>
        <pc:sldMkLst>
          <pc:docMk/>
          <pc:sldMk cId="3168639760" sldId="416"/>
        </pc:sldMkLst>
      </pc:sldChg>
      <pc:sldChg chg="add">
        <pc:chgData name="Phyllipe Lima" userId="afbdb2a7827722fd" providerId="LiveId" clId="{5F7D61B6-ABC5-49CA-B443-9E00A8D79EF6}" dt="2020-03-20T21:49:54.972" v="21"/>
        <pc:sldMkLst>
          <pc:docMk/>
          <pc:sldMk cId="477042194" sldId="417"/>
        </pc:sldMkLst>
      </pc:sldChg>
      <pc:sldChg chg="modSp add mod">
        <pc:chgData name="Phyllipe Lima" userId="afbdb2a7827722fd" providerId="LiveId" clId="{5F7D61B6-ABC5-49CA-B443-9E00A8D79EF6}" dt="2020-04-03T02:50:12.021" v="211" actId="6549"/>
        <pc:sldMkLst>
          <pc:docMk/>
          <pc:sldMk cId="3446036793" sldId="419"/>
        </pc:sldMkLst>
        <pc:spChg chg="mod">
          <ac:chgData name="Phyllipe Lima" userId="afbdb2a7827722fd" providerId="LiveId" clId="{5F7D61B6-ABC5-49CA-B443-9E00A8D79EF6}" dt="2020-04-03T02:50:12.021" v="211" actId="6549"/>
          <ac:spMkLst>
            <pc:docMk/>
            <pc:sldMk cId="3446036793" sldId="419"/>
            <ac:spMk id="2" creationId="{00000000-0000-0000-0000-000000000000}"/>
          </ac:spMkLst>
        </pc:spChg>
      </pc:sldChg>
      <pc:sldChg chg="addSp delSp modSp add mod modAnim">
        <pc:chgData name="Phyllipe Lima" userId="afbdb2a7827722fd" providerId="LiveId" clId="{5F7D61B6-ABC5-49CA-B443-9E00A8D79EF6}" dt="2020-04-03T02:50:02.096" v="210" actId="20577"/>
        <pc:sldMkLst>
          <pc:docMk/>
          <pc:sldMk cId="387221321" sldId="420"/>
        </pc:sldMkLst>
        <pc:spChg chg="del">
          <ac:chgData name="Phyllipe Lima" userId="afbdb2a7827722fd" providerId="LiveId" clId="{5F7D61B6-ABC5-49CA-B443-9E00A8D79EF6}" dt="2020-04-03T02:49:43.186" v="162" actId="478"/>
          <ac:spMkLst>
            <pc:docMk/>
            <pc:sldMk cId="387221321" sldId="420"/>
            <ac:spMk id="2" creationId="{00000000-0000-0000-0000-000000000000}"/>
          </ac:spMkLst>
        </pc:spChg>
        <pc:spChg chg="mod">
          <ac:chgData name="Phyllipe Lima" userId="afbdb2a7827722fd" providerId="LiveId" clId="{5F7D61B6-ABC5-49CA-B443-9E00A8D79EF6}" dt="2020-04-03T02:50:02.096" v="210" actId="20577"/>
          <ac:spMkLst>
            <pc:docMk/>
            <pc:sldMk cId="387221321" sldId="420"/>
            <ac:spMk id="3" creationId="{00000000-0000-0000-0000-000000000000}"/>
          </ac:spMkLst>
        </pc:spChg>
        <pc:spChg chg="add del mod">
          <ac:chgData name="Phyllipe Lima" userId="afbdb2a7827722fd" providerId="LiveId" clId="{5F7D61B6-ABC5-49CA-B443-9E00A8D79EF6}" dt="2020-04-03T02:49:44.524" v="163" actId="478"/>
          <ac:spMkLst>
            <pc:docMk/>
            <pc:sldMk cId="387221321" sldId="420"/>
            <ac:spMk id="10" creationId="{197302D3-3767-4CEA-B0AF-AE08144F4D7B}"/>
          </ac:spMkLst>
        </pc:spChg>
        <pc:picChg chg="del">
          <ac:chgData name="Phyllipe Lima" userId="afbdb2a7827722fd" providerId="LiveId" clId="{5F7D61B6-ABC5-49CA-B443-9E00A8D79EF6}" dt="2020-04-03T02:49:47.229" v="165" actId="478"/>
          <ac:picMkLst>
            <pc:docMk/>
            <pc:sldMk cId="387221321" sldId="420"/>
            <ac:picMk id="7" creationId="{9CB328E3-8806-47F5-A0EB-1D7FDF40F5A3}"/>
          </ac:picMkLst>
        </pc:picChg>
        <pc:picChg chg="del">
          <ac:chgData name="Phyllipe Lima" userId="afbdb2a7827722fd" providerId="LiveId" clId="{5F7D61B6-ABC5-49CA-B443-9E00A8D79EF6}" dt="2020-04-03T02:49:45.751" v="164" actId="478"/>
          <ac:picMkLst>
            <pc:docMk/>
            <pc:sldMk cId="387221321" sldId="420"/>
            <ac:picMk id="9" creationId="{11FF9048-0EB6-43F6-93DD-A0AB0AF45CF0}"/>
          </ac:picMkLst>
        </pc:picChg>
        <pc:picChg chg="add mod">
          <ac:chgData name="Phyllipe Lima" userId="afbdb2a7827722fd" providerId="LiveId" clId="{5F7D61B6-ABC5-49CA-B443-9E00A8D79EF6}" dt="2020-04-03T02:49:52.542" v="168" actId="1076"/>
          <ac:picMkLst>
            <pc:docMk/>
            <pc:sldMk cId="387221321" sldId="420"/>
            <ac:picMk id="11" creationId="{84D0883C-5192-43BE-A23A-9457009C98DC}"/>
          </ac:picMkLst>
        </pc:picChg>
      </pc:sldChg>
      <pc:sldChg chg="addSp delSp modSp add mod modAnim">
        <pc:chgData name="Phyllipe Lima" userId="afbdb2a7827722fd" providerId="LiveId" clId="{5F7D61B6-ABC5-49CA-B443-9E00A8D79EF6}" dt="2020-04-03T03:06:37.316" v="710" actId="20577"/>
        <pc:sldMkLst>
          <pc:docMk/>
          <pc:sldMk cId="2500104174" sldId="427"/>
        </pc:sldMkLst>
        <pc:spChg chg="add mod">
          <ac:chgData name="Phyllipe Lima" userId="afbdb2a7827722fd" providerId="LiveId" clId="{5F7D61B6-ABC5-49CA-B443-9E00A8D79EF6}" dt="2020-04-03T03:06:37.316" v="710" actId="20577"/>
          <ac:spMkLst>
            <pc:docMk/>
            <pc:sldMk cId="2500104174" sldId="427"/>
            <ac:spMk id="10" creationId="{0025EA58-FC97-4A70-A2EA-CC698A9A02BB}"/>
          </ac:spMkLst>
        </pc:spChg>
        <pc:picChg chg="add mod">
          <ac:chgData name="Phyllipe Lima" userId="afbdb2a7827722fd" providerId="LiveId" clId="{5F7D61B6-ABC5-49CA-B443-9E00A8D79EF6}" dt="2020-04-03T03:05:41.311" v="527" actId="1076"/>
          <ac:picMkLst>
            <pc:docMk/>
            <pc:sldMk cId="2500104174" sldId="427"/>
            <ac:picMk id="2" creationId="{7D032449-3DC9-4702-8DA1-5DAE71231A7E}"/>
          </ac:picMkLst>
        </pc:picChg>
        <pc:picChg chg="del">
          <ac:chgData name="Phyllipe Lima" userId="afbdb2a7827722fd" providerId="LiveId" clId="{5F7D61B6-ABC5-49CA-B443-9E00A8D79EF6}" dt="2020-04-03T03:05:20.255" v="525" actId="478"/>
          <ac:picMkLst>
            <pc:docMk/>
            <pc:sldMk cId="2500104174" sldId="427"/>
            <ac:picMk id="13" creationId="{B4C3531F-75A8-48FA-86CD-02B6CE590943}"/>
          </ac:picMkLst>
        </pc:picChg>
      </pc:sldChg>
      <pc:sldChg chg="modSp add mod modAnim">
        <pc:chgData name="Phyllipe Lima" userId="afbdb2a7827722fd" providerId="LiveId" clId="{5F7D61B6-ABC5-49CA-B443-9E00A8D79EF6}" dt="2020-04-03T03:05:12.304" v="524" actId="20577"/>
        <pc:sldMkLst>
          <pc:docMk/>
          <pc:sldMk cId="214910676" sldId="428"/>
        </pc:sldMkLst>
        <pc:spChg chg="mod">
          <ac:chgData name="Phyllipe Lima" userId="afbdb2a7827722fd" providerId="LiveId" clId="{5F7D61B6-ABC5-49CA-B443-9E00A8D79EF6}" dt="2020-04-03T02:54:54.952" v="246" actId="20577"/>
          <ac:spMkLst>
            <pc:docMk/>
            <pc:sldMk cId="214910676" sldId="428"/>
            <ac:spMk id="2" creationId="{00000000-0000-0000-0000-000000000000}"/>
          </ac:spMkLst>
        </pc:spChg>
        <pc:spChg chg="mod">
          <ac:chgData name="Phyllipe Lima" userId="afbdb2a7827722fd" providerId="LiveId" clId="{5F7D61B6-ABC5-49CA-B443-9E00A8D79EF6}" dt="2020-04-03T02:55:34.709" v="387" actId="20577"/>
          <ac:spMkLst>
            <pc:docMk/>
            <pc:sldMk cId="214910676" sldId="428"/>
            <ac:spMk id="3" creationId="{00000000-0000-0000-0000-000000000000}"/>
          </ac:spMkLst>
        </pc:spChg>
        <pc:spChg chg="mod">
          <ac:chgData name="Phyllipe Lima" userId="afbdb2a7827722fd" providerId="LiveId" clId="{5F7D61B6-ABC5-49CA-B443-9E00A8D79EF6}" dt="2020-04-03T03:05:12.304" v="524" actId="20577"/>
          <ac:spMkLst>
            <pc:docMk/>
            <pc:sldMk cId="214910676" sldId="428"/>
            <ac:spMk id="12" creationId="{1CD7D7AB-5092-4733-9C35-B0FF554AF2BB}"/>
          </ac:spMkLst>
        </pc:spChg>
      </pc:sldChg>
      <pc:sldChg chg="add">
        <pc:chgData name="Phyllipe Lima" userId="afbdb2a7827722fd" providerId="LiveId" clId="{5F7D61B6-ABC5-49CA-B443-9E00A8D79EF6}" dt="2020-04-03T03:06:41.231" v="711"/>
        <pc:sldMkLst>
          <pc:docMk/>
          <pc:sldMk cId="2892376544" sldId="429"/>
        </pc:sldMkLst>
      </pc:sldChg>
      <pc:sldChg chg="addSp delSp modSp add mod modAnim">
        <pc:chgData name="Phyllipe Lima" userId="afbdb2a7827722fd" providerId="LiveId" clId="{5F7D61B6-ABC5-49CA-B443-9E00A8D79EF6}" dt="2020-04-03T03:09:09.216" v="938" actId="20577"/>
        <pc:sldMkLst>
          <pc:docMk/>
          <pc:sldMk cId="3283988494" sldId="430"/>
        </pc:sldMkLst>
        <pc:spChg chg="mod">
          <ac:chgData name="Phyllipe Lima" userId="afbdb2a7827722fd" providerId="LiveId" clId="{5F7D61B6-ABC5-49CA-B443-9E00A8D79EF6}" dt="2020-04-03T03:09:09.216" v="938" actId="20577"/>
          <ac:spMkLst>
            <pc:docMk/>
            <pc:sldMk cId="3283988494" sldId="430"/>
            <ac:spMk id="10" creationId="{0025EA58-FC97-4A70-A2EA-CC698A9A02BB}"/>
          </ac:spMkLst>
        </pc:spChg>
        <pc:picChg chg="del">
          <ac:chgData name="Phyllipe Lima" userId="afbdb2a7827722fd" providerId="LiveId" clId="{5F7D61B6-ABC5-49CA-B443-9E00A8D79EF6}" dt="2020-04-03T03:08:04.367" v="713" actId="478"/>
          <ac:picMkLst>
            <pc:docMk/>
            <pc:sldMk cId="3283988494" sldId="430"/>
            <ac:picMk id="2" creationId="{7D032449-3DC9-4702-8DA1-5DAE71231A7E}"/>
          </ac:picMkLst>
        </pc:picChg>
        <pc:picChg chg="add mod">
          <ac:chgData name="Phyllipe Lima" userId="afbdb2a7827722fd" providerId="LiveId" clId="{5F7D61B6-ABC5-49CA-B443-9E00A8D79EF6}" dt="2020-04-03T03:08:06.861" v="715" actId="1076"/>
          <ac:picMkLst>
            <pc:docMk/>
            <pc:sldMk cId="3283988494" sldId="430"/>
            <ac:picMk id="4" creationId="{286775F1-5E21-405D-B238-9E7DBE30AF06}"/>
          </ac:picMkLst>
        </pc:picChg>
      </pc:sldChg>
      <pc:sldChg chg="delSp modSp add mod modAnim">
        <pc:chgData name="Phyllipe Lima" userId="afbdb2a7827722fd" providerId="LiveId" clId="{5F7D61B6-ABC5-49CA-B443-9E00A8D79EF6}" dt="2020-04-03T03:11:45.472" v="1406" actId="20577"/>
        <pc:sldMkLst>
          <pc:docMk/>
          <pc:sldMk cId="3615832884" sldId="431"/>
        </pc:sldMkLst>
        <pc:spChg chg="mod">
          <ac:chgData name="Phyllipe Lima" userId="afbdb2a7827722fd" providerId="LiveId" clId="{5F7D61B6-ABC5-49CA-B443-9E00A8D79EF6}" dt="2020-04-03T03:11:45.472" v="1406" actId="20577"/>
          <ac:spMkLst>
            <pc:docMk/>
            <pc:sldMk cId="3615832884" sldId="431"/>
            <ac:spMk id="10" creationId="{0025EA58-FC97-4A70-A2EA-CC698A9A02BB}"/>
          </ac:spMkLst>
        </pc:spChg>
        <pc:picChg chg="del">
          <ac:chgData name="Phyllipe Lima" userId="afbdb2a7827722fd" providerId="LiveId" clId="{5F7D61B6-ABC5-49CA-B443-9E00A8D79EF6}" dt="2020-04-03T03:09:19.099" v="940" actId="478"/>
          <ac:picMkLst>
            <pc:docMk/>
            <pc:sldMk cId="3615832884" sldId="431"/>
            <ac:picMk id="4" creationId="{286775F1-5E21-405D-B238-9E7DBE30AF06}"/>
          </ac:picMkLst>
        </pc:picChg>
      </pc:sldChg>
      <pc:sldChg chg="addSp modSp add mod modAnim">
        <pc:chgData name="Phyllipe Lima" userId="afbdb2a7827722fd" providerId="LiveId" clId="{5F7D61B6-ABC5-49CA-B443-9E00A8D79EF6}" dt="2020-04-03T03:15:06.524" v="1862" actId="166"/>
        <pc:sldMkLst>
          <pc:docMk/>
          <pc:sldMk cId="1738586362" sldId="432"/>
        </pc:sldMkLst>
        <pc:spChg chg="mod">
          <ac:chgData name="Phyllipe Lima" userId="afbdb2a7827722fd" providerId="LiveId" clId="{5F7D61B6-ABC5-49CA-B443-9E00A8D79EF6}" dt="2020-04-03T03:13:33.505" v="1843" actId="20577"/>
          <ac:spMkLst>
            <pc:docMk/>
            <pc:sldMk cId="1738586362" sldId="432"/>
            <ac:spMk id="10" creationId="{0025EA58-FC97-4A70-A2EA-CC698A9A02BB}"/>
          </ac:spMkLst>
        </pc:spChg>
        <pc:picChg chg="add mod ord">
          <ac:chgData name="Phyllipe Lima" userId="afbdb2a7827722fd" providerId="LiveId" clId="{5F7D61B6-ABC5-49CA-B443-9E00A8D79EF6}" dt="2020-04-03T03:14:54.467" v="1860" actId="166"/>
          <ac:picMkLst>
            <pc:docMk/>
            <pc:sldMk cId="1738586362" sldId="432"/>
            <ac:picMk id="2" creationId="{ADFFF9D9-3B15-46A1-AF4F-8ECA078135EF}"/>
          </ac:picMkLst>
        </pc:picChg>
        <pc:picChg chg="add mod ord">
          <ac:chgData name="Phyllipe Lima" userId="afbdb2a7827722fd" providerId="LiveId" clId="{5F7D61B6-ABC5-49CA-B443-9E00A8D79EF6}" dt="2020-04-03T03:15:06.524" v="1862" actId="166"/>
          <ac:picMkLst>
            <pc:docMk/>
            <pc:sldMk cId="1738586362" sldId="432"/>
            <ac:picMk id="4" creationId="{E8524BB4-3250-4FBF-ABF7-D074318C5F45}"/>
          </ac:picMkLst>
        </pc:picChg>
      </pc:sldChg>
      <pc:sldChg chg="delSp modSp add mod modAnim">
        <pc:chgData name="Phyllipe Lima" userId="afbdb2a7827722fd" providerId="LiveId" clId="{5F7D61B6-ABC5-49CA-B443-9E00A8D79EF6}" dt="2020-04-03T03:19:53.995" v="2301" actId="20577"/>
        <pc:sldMkLst>
          <pc:docMk/>
          <pc:sldMk cId="1198173048" sldId="433"/>
        </pc:sldMkLst>
        <pc:spChg chg="mod">
          <ac:chgData name="Phyllipe Lima" userId="afbdb2a7827722fd" providerId="LiveId" clId="{5F7D61B6-ABC5-49CA-B443-9E00A8D79EF6}" dt="2020-04-03T03:19:53.995" v="2301" actId="20577"/>
          <ac:spMkLst>
            <pc:docMk/>
            <pc:sldMk cId="1198173048" sldId="433"/>
            <ac:spMk id="10" creationId="{0025EA58-FC97-4A70-A2EA-CC698A9A02BB}"/>
          </ac:spMkLst>
        </pc:spChg>
        <pc:picChg chg="del">
          <ac:chgData name="Phyllipe Lima" userId="afbdb2a7827722fd" providerId="LiveId" clId="{5F7D61B6-ABC5-49CA-B443-9E00A8D79EF6}" dt="2020-04-03T03:18:42.075" v="2062" actId="478"/>
          <ac:picMkLst>
            <pc:docMk/>
            <pc:sldMk cId="1198173048" sldId="433"/>
            <ac:picMk id="2" creationId="{ADFFF9D9-3B15-46A1-AF4F-8ECA078135EF}"/>
          </ac:picMkLst>
        </pc:picChg>
        <pc:picChg chg="del">
          <ac:chgData name="Phyllipe Lima" userId="afbdb2a7827722fd" providerId="LiveId" clId="{5F7D61B6-ABC5-49CA-B443-9E00A8D79EF6}" dt="2020-04-03T03:18:42.616" v="2063" actId="478"/>
          <ac:picMkLst>
            <pc:docMk/>
            <pc:sldMk cId="1198173048" sldId="433"/>
            <ac:picMk id="4" creationId="{E8524BB4-3250-4FBF-ABF7-D074318C5F45}"/>
          </ac:picMkLst>
        </pc:picChg>
      </pc:sldChg>
      <pc:sldChg chg="addSp delSp modSp add mod modAnim">
        <pc:chgData name="Phyllipe Lima" userId="afbdb2a7827722fd" providerId="LiveId" clId="{5F7D61B6-ABC5-49CA-B443-9E00A8D79EF6}" dt="2020-04-03T03:21:54.888" v="2615" actId="20577"/>
        <pc:sldMkLst>
          <pc:docMk/>
          <pc:sldMk cId="2049543009" sldId="434"/>
        </pc:sldMkLst>
        <pc:spChg chg="del">
          <ac:chgData name="Phyllipe Lima" userId="afbdb2a7827722fd" providerId="LiveId" clId="{5F7D61B6-ABC5-49CA-B443-9E00A8D79EF6}" dt="2020-04-03T03:21:07.490" v="2519" actId="478"/>
          <ac:spMkLst>
            <pc:docMk/>
            <pc:sldMk cId="2049543009" sldId="434"/>
            <ac:spMk id="3" creationId="{00000000-0000-0000-0000-000000000000}"/>
          </ac:spMkLst>
        </pc:spChg>
        <pc:spChg chg="add del mod">
          <ac:chgData name="Phyllipe Lima" userId="afbdb2a7827722fd" providerId="LiveId" clId="{5F7D61B6-ABC5-49CA-B443-9E00A8D79EF6}" dt="2020-04-03T03:21:08.911" v="2520" actId="478"/>
          <ac:spMkLst>
            <pc:docMk/>
            <pc:sldMk cId="2049543009" sldId="434"/>
            <ac:spMk id="7" creationId="{63FC2D8B-BF5F-4227-91FF-A15750FDB7DC}"/>
          </ac:spMkLst>
        </pc:spChg>
        <pc:spChg chg="mod">
          <ac:chgData name="Phyllipe Lima" userId="afbdb2a7827722fd" providerId="LiveId" clId="{5F7D61B6-ABC5-49CA-B443-9E00A8D79EF6}" dt="2020-04-03T03:21:54.888" v="2615" actId="20577"/>
          <ac:spMkLst>
            <pc:docMk/>
            <pc:sldMk cId="2049543009" sldId="434"/>
            <ac:spMk id="10" creationId="{0025EA58-FC97-4A70-A2EA-CC698A9A02BB}"/>
          </ac:spMkLst>
        </pc:spChg>
        <pc:picChg chg="add mod ord">
          <ac:chgData name="Phyllipe Lima" userId="afbdb2a7827722fd" providerId="LiveId" clId="{5F7D61B6-ABC5-49CA-B443-9E00A8D79EF6}" dt="2020-04-03T03:21:04.580" v="2518" actId="1076"/>
          <ac:picMkLst>
            <pc:docMk/>
            <pc:sldMk cId="2049543009" sldId="434"/>
            <ac:picMk id="2" creationId="{A2E8BF03-4B39-481D-BB7E-A5B231B5E33A}"/>
          </ac:picMkLst>
        </pc:picChg>
      </pc:sldChg>
      <pc:sldChg chg="addSp delSp modSp add mod modAnim">
        <pc:chgData name="Phyllipe Lima" userId="afbdb2a7827722fd" providerId="LiveId" clId="{5F7D61B6-ABC5-49CA-B443-9E00A8D79EF6}" dt="2020-04-03T04:17:49.712" v="6850" actId="6549"/>
        <pc:sldMkLst>
          <pc:docMk/>
          <pc:sldMk cId="1562094182" sldId="435"/>
        </pc:sldMkLst>
        <pc:spChg chg="add mod">
          <ac:chgData name="Phyllipe Lima" userId="afbdb2a7827722fd" providerId="LiveId" clId="{5F7D61B6-ABC5-49CA-B443-9E00A8D79EF6}" dt="2020-04-03T04:17:49.712" v="6850" actId="6549"/>
          <ac:spMkLst>
            <pc:docMk/>
            <pc:sldMk cId="1562094182" sldId="435"/>
            <ac:spMk id="9" creationId="{48FEB536-B9B5-4271-A072-D8EBD96F850E}"/>
          </ac:spMkLst>
        </pc:spChg>
        <pc:spChg chg="mod">
          <ac:chgData name="Phyllipe Lima" userId="afbdb2a7827722fd" providerId="LiveId" clId="{5F7D61B6-ABC5-49CA-B443-9E00A8D79EF6}" dt="2020-04-03T03:31:49.102" v="3443" actId="20577"/>
          <ac:spMkLst>
            <pc:docMk/>
            <pc:sldMk cId="1562094182" sldId="435"/>
            <ac:spMk id="10" creationId="{0025EA58-FC97-4A70-A2EA-CC698A9A02BB}"/>
          </ac:spMkLst>
        </pc:spChg>
        <pc:picChg chg="del">
          <ac:chgData name="Phyllipe Lima" userId="afbdb2a7827722fd" providerId="LiveId" clId="{5F7D61B6-ABC5-49CA-B443-9E00A8D79EF6}" dt="2020-04-03T03:22:32.751" v="2617" actId="478"/>
          <ac:picMkLst>
            <pc:docMk/>
            <pc:sldMk cId="1562094182" sldId="435"/>
            <ac:picMk id="2" creationId="{A2E8BF03-4B39-481D-BB7E-A5B231B5E33A}"/>
          </ac:picMkLst>
        </pc:picChg>
      </pc:sldChg>
      <pc:sldChg chg="add del">
        <pc:chgData name="Phyllipe Lima" userId="afbdb2a7827722fd" providerId="LiveId" clId="{5F7D61B6-ABC5-49CA-B443-9E00A8D79EF6}" dt="2020-04-03T03:23:41.994" v="2942" actId="47"/>
        <pc:sldMkLst>
          <pc:docMk/>
          <pc:sldMk cId="1564203112" sldId="436"/>
        </pc:sldMkLst>
      </pc:sldChg>
      <pc:sldChg chg="addSp delSp modSp add mod delAnim">
        <pc:chgData name="Phyllipe Lima" userId="afbdb2a7827722fd" providerId="LiveId" clId="{5F7D61B6-ABC5-49CA-B443-9E00A8D79EF6}" dt="2020-04-03T03:35:30.851" v="4026"/>
        <pc:sldMkLst>
          <pc:docMk/>
          <pc:sldMk cId="2032005419" sldId="436"/>
        </pc:sldMkLst>
        <pc:spChg chg="add mod">
          <ac:chgData name="Phyllipe Lima" userId="afbdb2a7827722fd" providerId="LiveId" clId="{5F7D61B6-ABC5-49CA-B443-9E00A8D79EF6}" dt="2020-04-03T03:30:50.073" v="3439" actId="1076"/>
          <ac:spMkLst>
            <pc:docMk/>
            <pc:sldMk cId="2032005419" sldId="436"/>
            <ac:spMk id="3" creationId="{73EF27B0-0ED5-4BA1-A40B-884C5DDD962A}"/>
          </ac:spMkLst>
        </pc:spChg>
        <pc:spChg chg="del">
          <ac:chgData name="Phyllipe Lima" userId="afbdb2a7827722fd" providerId="LiveId" clId="{5F7D61B6-ABC5-49CA-B443-9E00A8D79EF6}" dt="2020-04-03T03:27:13.664" v="3426" actId="478"/>
          <ac:spMkLst>
            <pc:docMk/>
            <pc:sldMk cId="2032005419" sldId="436"/>
            <ac:spMk id="10" creationId="{0025EA58-FC97-4A70-A2EA-CC698A9A02BB}"/>
          </ac:spMkLst>
        </pc:spChg>
        <pc:spChg chg="add del">
          <ac:chgData name="Phyllipe Lima" userId="afbdb2a7827722fd" providerId="LiveId" clId="{5F7D61B6-ABC5-49CA-B443-9E00A8D79EF6}" dt="2020-04-03T03:35:30.851" v="4026"/>
          <ac:spMkLst>
            <pc:docMk/>
            <pc:sldMk cId="2032005419" sldId="436"/>
            <ac:spMk id="11" creationId="{1123184F-C72A-4D36-9B25-0EAB2F9AD2C0}"/>
          </ac:spMkLst>
        </pc:spChg>
        <pc:picChg chg="add">
          <ac:chgData name="Phyllipe Lima" userId="afbdb2a7827722fd" providerId="LiveId" clId="{5F7D61B6-ABC5-49CA-B443-9E00A8D79EF6}" dt="2020-04-03T03:27:14.633" v="3427"/>
          <ac:picMkLst>
            <pc:docMk/>
            <pc:sldMk cId="2032005419" sldId="436"/>
            <ac:picMk id="2" creationId="{B09ABE27-50B1-4A0B-9A08-47164C177930}"/>
          </ac:picMkLst>
        </pc:picChg>
      </pc:sldChg>
      <pc:sldChg chg="addSp delSp modSp add mod modAnim">
        <pc:chgData name="Phyllipe Lima" userId="afbdb2a7827722fd" providerId="LiveId" clId="{5F7D61B6-ABC5-49CA-B443-9E00A8D79EF6}" dt="2020-04-03T04:17:53.612" v="6851" actId="6549"/>
        <pc:sldMkLst>
          <pc:docMk/>
          <pc:sldMk cId="3614836813" sldId="437"/>
        </pc:sldMkLst>
        <pc:spChg chg="add del mod">
          <ac:chgData name="Phyllipe Lima" userId="afbdb2a7827722fd" providerId="LiveId" clId="{5F7D61B6-ABC5-49CA-B443-9E00A8D79EF6}" dt="2020-04-03T04:16:51.306" v="6820" actId="478"/>
          <ac:spMkLst>
            <pc:docMk/>
            <pc:sldMk cId="3614836813" sldId="437"/>
            <ac:spMk id="3" creationId="{7A18AEA3-AD3B-4E74-8B8C-8D1F88989C2F}"/>
          </ac:spMkLst>
        </pc:spChg>
        <pc:spChg chg="add mod">
          <ac:chgData name="Phyllipe Lima" userId="afbdb2a7827722fd" providerId="LiveId" clId="{5F7D61B6-ABC5-49CA-B443-9E00A8D79EF6}" dt="2020-04-03T03:34:08.856" v="4003" actId="20577"/>
          <ac:spMkLst>
            <pc:docMk/>
            <pc:sldMk cId="3614836813" sldId="437"/>
            <ac:spMk id="9" creationId="{28117AB8-E327-4D37-80AD-E34718C24EAE}"/>
          </ac:spMkLst>
        </pc:spChg>
        <pc:spChg chg="mod">
          <ac:chgData name="Phyllipe Lima" userId="afbdb2a7827722fd" providerId="LiveId" clId="{5F7D61B6-ABC5-49CA-B443-9E00A8D79EF6}" dt="2020-04-03T03:33:27.803" v="3826" actId="14100"/>
          <ac:spMkLst>
            <pc:docMk/>
            <pc:sldMk cId="3614836813" sldId="437"/>
            <ac:spMk id="10" creationId="{0025EA58-FC97-4A70-A2EA-CC698A9A02BB}"/>
          </ac:spMkLst>
        </pc:spChg>
        <pc:spChg chg="add del">
          <ac:chgData name="Phyllipe Lima" userId="afbdb2a7827722fd" providerId="LiveId" clId="{5F7D61B6-ABC5-49CA-B443-9E00A8D79EF6}" dt="2020-04-03T04:16:49.670" v="6818" actId="478"/>
          <ac:spMkLst>
            <pc:docMk/>
            <pc:sldMk cId="3614836813" sldId="437"/>
            <ac:spMk id="11" creationId="{538A93D8-5E20-4B69-968F-DACE7018ECAE}"/>
          </ac:spMkLst>
        </pc:spChg>
        <pc:spChg chg="add del">
          <ac:chgData name="Phyllipe Lima" userId="afbdb2a7827722fd" providerId="LiveId" clId="{5F7D61B6-ABC5-49CA-B443-9E00A8D79EF6}" dt="2020-04-03T04:16:53.775" v="6821" actId="478"/>
          <ac:spMkLst>
            <pc:docMk/>
            <pc:sldMk cId="3614836813" sldId="437"/>
            <ac:spMk id="12" creationId="{8DBECBC0-B439-47DA-9C0A-B63CAFB6330C}"/>
          </ac:spMkLst>
        </pc:spChg>
        <pc:spChg chg="add mod">
          <ac:chgData name="Phyllipe Lima" userId="afbdb2a7827722fd" providerId="LiveId" clId="{5F7D61B6-ABC5-49CA-B443-9E00A8D79EF6}" dt="2020-04-03T04:17:53.612" v="6851" actId="6549"/>
          <ac:spMkLst>
            <pc:docMk/>
            <pc:sldMk cId="3614836813" sldId="437"/>
            <ac:spMk id="13" creationId="{0F349147-A6CA-4989-A820-9298659FBF6D}"/>
          </ac:spMkLst>
        </pc:spChg>
      </pc:sldChg>
      <pc:sldChg chg="addSp delSp modSp add mod delAnim">
        <pc:chgData name="Phyllipe Lima" userId="afbdb2a7827722fd" providerId="LiveId" clId="{5F7D61B6-ABC5-49CA-B443-9E00A8D79EF6}" dt="2020-04-03T04:17:55.934" v="6852" actId="6549"/>
        <pc:sldMkLst>
          <pc:docMk/>
          <pc:sldMk cId="2218739798" sldId="438"/>
        </pc:sldMkLst>
        <pc:spChg chg="add del mod">
          <ac:chgData name="Phyllipe Lima" userId="afbdb2a7827722fd" providerId="LiveId" clId="{5F7D61B6-ABC5-49CA-B443-9E00A8D79EF6}" dt="2020-04-03T04:16:58.828" v="6825" actId="478"/>
          <ac:spMkLst>
            <pc:docMk/>
            <pc:sldMk cId="2218739798" sldId="438"/>
            <ac:spMk id="4" creationId="{CBA92E08-C73F-497D-91C3-96C609F1B93F}"/>
          </ac:spMkLst>
        </pc:spChg>
        <pc:spChg chg="del">
          <ac:chgData name="Phyllipe Lima" userId="afbdb2a7827722fd" providerId="LiveId" clId="{5F7D61B6-ABC5-49CA-B443-9E00A8D79EF6}" dt="2020-04-03T03:34:55.993" v="4006" actId="478"/>
          <ac:spMkLst>
            <pc:docMk/>
            <pc:sldMk cId="2218739798" sldId="438"/>
            <ac:spMk id="9" creationId="{28117AB8-E327-4D37-80AD-E34718C24EAE}"/>
          </ac:spMkLst>
        </pc:spChg>
        <pc:spChg chg="del">
          <ac:chgData name="Phyllipe Lima" userId="afbdb2a7827722fd" providerId="LiveId" clId="{5F7D61B6-ABC5-49CA-B443-9E00A8D79EF6}" dt="2020-04-03T03:34:54.731" v="4005" actId="478"/>
          <ac:spMkLst>
            <pc:docMk/>
            <pc:sldMk cId="2218739798" sldId="438"/>
            <ac:spMk id="10" creationId="{0025EA58-FC97-4A70-A2EA-CC698A9A02BB}"/>
          </ac:spMkLst>
        </pc:spChg>
        <pc:spChg chg="add mod">
          <ac:chgData name="Phyllipe Lima" userId="afbdb2a7827722fd" providerId="LiveId" clId="{5F7D61B6-ABC5-49CA-B443-9E00A8D79EF6}" dt="2020-04-03T03:35:44.787" v="4031" actId="14100"/>
          <ac:spMkLst>
            <pc:docMk/>
            <pc:sldMk cId="2218739798" sldId="438"/>
            <ac:spMk id="11" creationId="{9565C612-0AC7-4DE1-9A5E-859B1E7F3DF7}"/>
          </ac:spMkLst>
        </pc:spChg>
        <pc:spChg chg="add del">
          <ac:chgData name="Phyllipe Lima" userId="afbdb2a7827722fd" providerId="LiveId" clId="{5F7D61B6-ABC5-49CA-B443-9E00A8D79EF6}" dt="2020-04-03T04:16:57.298" v="6823" actId="478"/>
          <ac:spMkLst>
            <pc:docMk/>
            <pc:sldMk cId="2218739798" sldId="438"/>
            <ac:spMk id="12" creationId="{33762DA7-D48D-4AE9-8422-8CEDE0415D91}"/>
          </ac:spMkLst>
        </pc:spChg>
        <pc:spChg chg="add del">
          <ac:chgData name="Phyllipe Lima" userId="afbdb2a7827722fd" providerId="LiveId" clId="{5F7D61B6-ABC5-49CA-B443-9E00A8D79EF6}" dt="2020-04-03T04:17:00.703" v="6826" actId="478"/>
          <ac:spMkLst>
            <pc:docMk/>
            <pc:sldMk cId="2218739798" sldId="438"/>
            <ac:spMk id="14" creationId="{E7CDA4B8-39B4-4E62-8430-702ADC8A22CB}"/>
          </ac:spMkLst>
        </pc:spChg>
        <pc:spChg chg="add mod">
          <ac:chgData name="Phyllipe Lima" userId="afbdb2a7827722fd" providerId="LiveId" clId="{5F7D61B6-ABC5-49CA-B443-9E00A8D79EF6}" dt="2020-04-03T04:17:55.934" v="6852" actId="6549"/>
          <ac:spMkLst>
            <pc:docMk/>
            <pc:sldMk cId="2218739798" sldId="438"/>
            <ac:spMk id="17" creationId="{C3394CF5-A305-463F-B28B-1E3BE4B7DD08}"/>
          </ac:spMkLst>
        </pc:spChg>
        <pc:picChg chg="add">
          <ac:chgData name="Phyllipe Lima" userId="afbdb2a7827722fd" providerId="LiveId" clId="{5F7D61B6-ABC5-49CA-B443-9E00A8D79EF6}" dt="2020-04-03T03:34:56.836" v="4007"/>
          <ac:picMkLst>
            <pc:docMk/>
            <pc:sldMk cId="2218739798" sldId="438"/>
            <ac:picMk id="2" creationId="{0D460DBF-53FA-477B-9AB2-A8F48DBF60B6}"/>
          </ac:picMkLst>
        </pc:picChg>
      </pc:sldChg>
      <pc:sldChg chg="addSp delSp modSp add mod delAnim modAnim">
        <pc:chgData name="Phyllipe Lima" userId="afbdb2a7827722fd" providerId="LiveId" clId="{5F7D61B6-ABC5-49CA-B443-9E00A8D79EF6}" dt="2020-04-03T04:17:59.418" v="6853" actId="6549"/>
        <pc:sldMkLst>
          <pc:docMk/>
          <pc:sldMk cId="482275969" sldId="439"/>
        </pc:sldMkLst>
        <pc:spChg chg="del">
          <ac:chgData name="Phyllipe Lima" userId="afbdb2a7827722fd" providerId="LiveId" clId="{5F7D61B6-ABC5-49CA-B443-9E00A8D79EF6}" dt="2020-04-03T03:36:19.133" v="4033" actId="478"/>
          <ac:spMkLst>
            <pc:docMk/>
            <pc:sldMk cId="482275969" sldId="439"/>
            <ac:spMk id="9" creationId="{28117AB8-E327-4D37-80AD-E34718C24EAE}"/>
          </ac:spMkLst>
        </pc:spChg>
        <pc:spChg chg="mod">
          <ac:chgData name="Phyllipe Lima" userId="afbdb2a7827722fd" providerId="LiveId" clId="{5F7D61B6-ABC5-49CA-B443-9E00A8D79EF6}" dt="2020-04-03T03:40:25.251" v="4829" actId="27636"/>
          <ac:spMkLst>
            <pc:docMk/>
            <pc:sldMk cId="482275969" sldId="439"/>
            <ac:spMk id="10" creationId="{0025EA58-FC97-4A70-A2EA-CC698A9A02BB}"/>
          </ac:spMkLst>
        </pc:spChg>
        <pc:spChg chg="add mod">
          <ac:chgData name="Phyllipe Lima" userId="afbdb2a7827722fd" providerId="LiveId" clId="{5F7D61B6-ABC5-49CA-B443-9E00A8D79EF6}" dt="2020-04-03T04:17:59.418" v="6853" actId="6549"/>
          <ac:spMkLst>
            <pc:docMk/>
            <pc:sldMk cId="482275969" sldId="439"/>
            <ac:spMk id="11" creationId="{BE417C8F-4F5C-4539-A26E-82FDD2971DE0}"/>
          </ac:spMkLst>
        </pc:spChg>
      </pc:sldChg>
      <pc:sldChg chg="addSp modSp add mod modAnim">
        <pc:chgData name="Phyllipe Lima" userId="afbdb2a7827722fd" providerId="LiveId" clId="{5F7D61B6-ABC5-49CA-B443-9E00A8D79EF6}" dt="2020-04-03T04:18:01.882" v="6854" actId="6549"/>
        <pc:sldMkLst>
          <pc:docMk/>
          <pc:sldMk cId="3613933485" sldId="440"/>
        </pc:sldMkLst>
        <pc:spChg chg="add mod">
          <ac:chgData name="Phyllipe Lima" userId="afbdb2a7827722fd" providerId="LiveId" clId="{5F7D61B6-ABC5-49CA-B443-9E00A8D79EF6}" dt="2020-04-03T04:18:01.882" v="6854" actId="6549"/>
          <ac:spMkLst>
            <pc:docMk/>
            <pc:sldMk cId="3613933485" sldId="440"/>
            <ac:spMk id="9" creationId="{1243FAF0-A9D7-46AF-83F3-229BB5F7705B}"/>
          </ac:spMkLst>
        </pc:spChg>
        <pc:spChg chg="mod">
          <ac:chgData name="Phyllipe Lima" userId="afbdb2a7827722fd" providerId="LiveId" clId="{5F7D61B6-ABC5-49CA-B443-9E00A8D79EF6}" dt="2020-04-03T03:40:32.114" v="4832" actId="20577"/>
          <ac:spMkLst>
            <pc:docMk/>
            <pc:sldMk cId="3613933485" sldId="440"/>
            <ac:spMk id="10" creationId="{0025EA58-FC97-4A70-A2EA-CC698A9A02BB}"/>
          </ac:spMkLst>
        </pc:spChg>
        <pc:picChg chg="add mod">
          <ac:chgData name="Phyllipe Lima" userId="afbdb2a7827722fd" providerId="LiveId" clId="{5F7D61B6-ABC5-49CA-B443-9E00A8D79EF6}" dt="2020-04-03T03:42:16.359" v="4834" actId="1076"/>
          <ac:picMkLst>
            <pc:docMk/>
            <pc:sldMk cId="3613933485" sldId="440"/>
            <ac:picMk id="2" creationId="{79A5070D-0425-4A95-97D2-9FA8D343937D}"/>
          </ac:picMkLst>
        </pc:picChg>
      </pc:sldChg>
      <pc:sldChg chg="addSp delSp modSp add mod modAnim">
        <pc:chgData name="Phyllipe Lima" userId="afbdb2a7827722fd" providerId="LiveId" clId="{5F7D61B6-ABC5-49CA-B443-9E00A8D79EF6}" dt="2020-04-03T04:18:03.988" v="6855" actId="6549"/>
        <pc:sldMkLst>
          <pc:docMk/>
          <pc:sldMk cId="1764868583" sldId="441"/>
        </pc:sldMkLst>
        <pc:spChg chg="mod">
          <ac:chgData name="Phyllipe Lima" userId="afbdb2a7827722fd" providerId="LiveId" clId="{5F7D61B6-ABC5-49CA-B443-9E00A8D79EF6}" dt="2020-04-03T04:17:14.069" v="6831" actId="1076"/>
          <ac:spMkLst>
            <pc:docMk/>
            <pc:sldMk cId="1764868583" sldId="441"/>
            <ac:spMk id="10" creationId="{0025EA58-FC97-4A70-A2EA-CC698A9A02BB}"/>
          </ac:spMkLst>
        </pc:spChg>
        <pc:spChg chg="add mod">
          <ac:chgData name="Phyllipe Lima" userId="afbdb2a7827722fd" providerId="LiveId" clId="{5F7D61B6-ABC5-49CA-B443-9E00A8D79EF6}" dt="2020-04-03T04:18:03.988" v="6855" actId="6549"/>
          <ac:spMkLst>
            <pc:docMk/>
            <pc:sldMk cId="1764868583" sldId="441"/>
            <ac:spMk id="11" creationId="{61E96A60-80D1-487E-B83C-0339E29110C3}"/>
          </ac:spMkLst>
        </pc:spChg>
        <pc:picChg chg="del">
          <ac:chgData name="Phyllipe Lima" userId="afbdb2a7827722fd" providerId="LiveId" clId="{5F7D61B6-ABC5-49CA-B443-9E00A8D79EF6}" dt="2020-04-03T03:43:00.420" v="4836" actId="478"/>
          <ac:picMkLst>
            <pc:docMk/>
            <pc:sldMk cId="1764868583" sldId="441"/>
            <ac:picMk id="2" creationId="{79A5070D-0425-4A95-97D2-9FA8D343937D}"/>
          </ac:picMkLst>
        </pc:picChg>
        <pc:picChg chg="add mod">
          <ac:chgData name="Phyllipe Lima" userId="afbdb2a7827722fd" providerId="LiveId" clId="{5F7D61B6-ABC5-49CA-B443-9E00A8D79EF6}" dt="2020-04-03T04:17:15.737" v="6832" actId="1076"/>
          <ac:picMkLst>
            <pc:docMk/>
            <pc:sldMk cId="1764868583" sldId="441"/>
            <ac:picMk id="3" creationId="{D038926D-7623-480D-BE14-EED26BB53C3A}"/>
          </ac:picMkLst>
        </pc:picChg>
      </pc:sldChg>
      <pc:sldChg chg="addSp modSp add mod modAnim">
        <pc:chgData name="Phyllipe Lima" userId="afbdb2a7827722fd" providerId="LiveId" clId="{5F7D61B6-ABC5-49CA-B443-9E00A8D79EF6}" dt="2020-04-03T04:18:07.489" v="6856" actId="6549"/>
        <pc:sldMkLst>
          <pc:docMk/>
          <pc:sldMk cId="611792319" sldId="442"/>
        </pc:sldMkLst>
        <pc:spChg chg="add mod">
          <ac:chgData name="Phyllipe Lima" userId="afbdb2a7827722fd" providerId="LiveId" clId="{5F7D61B6-ABC5-49CA-B443-9E00A8D79EF6}" dt="2020-04-03T04:18:07.489" v="6856" actId="6549"/>
          <ac:spMkLst>
            <pc:docMk/>
            <pc:sldMk cId="611792319" sldId="442"/>
            <ac:spMk id="9" creationId="{3D6874B6-EFEC-4492-9BA4-D97F50EA9042}"/>
          </ac:spMkLst>
        </pc:spChg>
        <pc:spChg chg="mod">
          <ac:chgData name="Phyllipe Lima" userId="afbdb2a7827722fd" providerId="LiveId" clId="{5F7D61B6-ABC5-49CA-B443-9E00A8D79EF6}" dt="2020-04-03T04:17:25.409" v="6834" actId="1076"/>
          <ac:spMkLst>
            <pc:docMk/>
            <pc:sldMk cId="611792319" sldId="442"/>
            <ac:spMk id="10" creationId="{0025EA58-FC97-4A70-A2EA-CC698A9A02BB}"/>
          </ac:spMkLst>
        </pc:spChg>
        <pc:picChg chg="add mod">
          <ac:chgData name="Phyllipe Lima" userId="afbdb2a7827722fd" providerId="LiveId" clId="{5F7D61B6-ABC5-49CA-B443-9E00A8D79EF6}" dt="2020-04-03T04:17:25.409" v="6834" actId="1076"/>
          <ac:picMkLst>
            <pc:docMk/>
            <pc:sldMk cId="611792319" sldId="442"/>
            <ac:picMk id="2" creationId="{4FDEDCFF-0EB2-42DE-B3B4-B7EB093DABC5}"/>
          </ac:picMkLst>
        </pc:picChg>
      </pc:sldChg>
      <pc:sldChg chg="addSp delSp modSp add mod modAnim">
        <pc:chgData name="Phyllipe Lima" userId="afbdb2a7827722fd" providerId="LiveId" clId="{5F7D61B6-ABC5-49CA-B443-9E00A8D79EF6}" dt="2020-04-03T04:17:44.397" v="6849" actId="6549"/>
        <pc:sldMkLst>
          <pc:docMk/>
          <pc:sldMk cId="3811773121" sldId="443"/>
        </pc:sldMkLst>
        <pc:spChg chg="add mod">
          <ac:chgData name="Phyllipe Lima" userId="afbdb2a7827722fd" providerId="LiveId" clId="{5F7D61B6-ABC5-49CA-B443-9E00A8D79EF6}" dt="2020-04-03T04:17:44.397" v="6849" actId="6549"/>
          <ac:spMkLst>
            <pc:docMk/>
            <pc:sldMk cId="3811773121" sldId="443"/>
            <ac:spMk id="9" creationId="{D0A97853-0371-4A44-89FC-C7631D39F27C}"/>
          </ac:spMkLst>
        </pc:spChg>
        <pc:spChg chg="mod">
          <ac:chgData name="Phyllipe Lima" userId="afbdb2a7827722fd" providerId="LiveId" clId="{5F7D61B6-ABC5-49CA-B443-9E00A8D79EF6}" dt="2020-04-03T04:17:32.200" v="6836" actId="1076"/>
          <ac:spMkLst>
            <pc:docMk/>
            <pc:sldMk cId="3811773121" sldId="443"/>
            <ac:spMk id="10" creationId="{0025EA58-FC97-4A70-A2EA-CC698A9A02BB}"/>
          </ac:spMkLst>
        </pc:spChg>
        <pc:picChg chg="del">
          <ac:chgData name="Phyllipe Lima" userId="afbdb2a7827722fd" providerId="LiveId" clId="{5F7D61B6-ABC5-49CA-B443-9E00A8D79EF6}" dt="2020-04-03T04:00:25.562" v="5710" actId="478"/>
          <ac:picMkLst>
            <pc:docMk/>
            <pc:sldMk cId="3811773121" sldId="443"/>
            <ac:picMk id="2" creationId="{4FDEDCFF-0EB2-42DE-B3B4-B7EB093DABC5}"/>
          </ac:picMkLst>
        </pc:picChg>
      </pc:sldChg>
      <pc:sldChg chg="addSp delSp modSp add del mod addAnim delAnim modAnim">
        <pc:chgData name="Phyllipe Lima" userId="afbdb2a7827722fd" providerId="LiveId" clId="{5F7D61B6-ABC5-49CA-B443-9E00A8D79EF6}" dt="2020-04-03T04:08:11.342" v="6495" actId="47"/>
        <pc:sldMkLst>
          <pc:docMk/>
          <pc:sldMk cId="1397090001" sldId="444"/>
        </pc:sldMkLst>
        <pc:spChg chg="add del mod">
          <ac:chgData name="Phyllipe Lima" userId="afbdb2a7827722fd" providerId="LiveId" clId="{5F7D61B6-ABC5-49CA-B443-9E00A8D79EF6}" dt="2020-04-03T04:08:02.059" v="6490" actId="1076"/>
          <ac:spMkLst>
            <pc:docMk/>
            <pc:sldMk cId="1397090001" sldId="444"/>
            <ac:spMk id="10" creationId="{0025EA58-FC97-4A70-A2EA-CC698A9A02BB}"/>
          </ac:spMkLst>
        </pc:spChg>
        <pc:picChg chg="add del">
          <ac:chgData name="Phyllipe Lima" userId="afbdb2a7827722fd" providerId="LiveId" clId="{5F7D61B6-ABC5-49CA-B443-9E00A8D79EF6}" dt="2020-04-03T04:04:06.239" v="6188" actId="478"/>
          <ac:picMkLst>
            <pc:docMk/>
            <pc:sldMk cId="1397090001" sldId="444"/>
            <ac:picMk id="2" creationId="{186201DE-40D7-4F77-BDBB-5041259D6779}"/>
          </ac:picMkLst>
        </pc:picChg>
        <pc:picChg chg="add del mod">
          <ac:chgData name="Phyllipe Lima" userId="afbdb2a7827722fd" providerId="LiveId" clId="{5F7D61B6-ABC5-49CA-B443-9E00A8D79EF6}" dt="2020-04-03T04:08:02.768" v="6491" actId="478"/>
          <ac:picMkLst>
            <pc:docMk/>
            <pc:sldMk cId="1397090001" sldId="444"/>
            <ac:picMk id="3" creationId="{F294DA45-D6B6-47ED-B9BE-5D69124D09F9}"/>
          </ac:picMkLst>
        </pc:picChg>
        <pc:picChg chg="add del mod">
          <ac:chgData name="Phyllipe Lima" userId="afbdb2a7827722fd" providerId="LiveId" clId="{5F7D61B6-ABC5-49CA-B443-9E00A8D79EF6}" dt="2020-04-03T04:08:03.657" v="6492" actId="478"/>
          <ac:picMkLst>
            <pc:docMk/>
            <pc:sldMk cId="1397090001" sldId="444"/>
            <ac:picMk id="4" creationId="{4790A232-6C33-412F-A3B5-8DAA679A2385}"/>
          </ac:picMkLst>
        </pc:picChg>
        <pc:picChg chg="add del mod">
          <ac:chgData name="Phyllipe Lima" userId="afbdb2a7827722fd" providerId="LiveId" clId="{5F7D61B6-ABC5-49CA-B443-9E00A8D79EF6}" dt="2020-04-03T04:08:01.616" v="6489"/>
          <ac:picMkLst>
            <pc:docMk/>
            <pc:sldMk cId="1397090001" sldId="444"/>
            <ac:picMk id="7" creationId="{2C9F10B4-1097-408E-A042-FDD603CF002D}"/>
          </ac:picMkLst>
        </pc:picChg>
      </pc:sldChg>
      <pc:sldChg chg="addSp delSp modSp add del mod">
        <pc:chgData name="Phyllipe Lima" userId="afbdb2a7827722fd" providerId="LiveId" clId="{5F7D61B6-ABC5-49CA-B443-9E00A8D79EF6}" dt="2020-04-03T04:14:08.061" v="6781" actId="47"/>
        <pc:sldMkLst>
          <pc:docMk/>
          <pc:sldMk cId="2954278825" sldId="445"/>
        </pc:sldMkLst>
        <pc:picChg chg="add mod">
          <ac:chgData name="Phyllipe Lima" userId="afbdb2a7827722fd" providerId="LiveId" clId="{5F7D61B6-ABC5-49CA-B443-9E00A8D79EF6}" dt="2020-04-03T04:05:02.665" v="6195" actId="1076"/>
          <ac:picMkLst>
            <pc:docMk/>
            <pc:sldMk cId="2954278825" sldId="445"/>
            <ac:picMk id="2" creationId="{78FA87E3-C119-4EDD-A4F1-B1EB7FAE0D64}"/>
          </ac:picMkLst>
        </pc:picChg>
        <pc:picChg chg="del">
          <ac:chgData name="Phyllipe Lima" userId="afbdb2a7827722fd" providerId="LiveId" clId="{5F7D61B6-ABC5-49CA-B443-9E00A8D79EF6}" dt="2020-04-03T04:04:59.385" v="6193" actId="478"/>
          <ac:picMkLst>
            <pc:docMk/>
            <pc:sldMk cId="2954278825" sldId="445"/>
            <ac:picMk id="3" creationId="{F294DA45-D6B6-47ED-B9BE-5D69124D09F9}"/>
          </ac:picMkLst>
        </pc:picChg>
      </pc:sldChg>
      <pc:sldChg chg="addSp modSp add mod">
        <pc:chgData name="Phyllipe Lima" userId="afbdb2a7827722fd" providerId="LiveId" clId="{5F7D61B6-ABC5-49CA-B443-9E00A8D79EF6}" dt="2020-04-03T04:18:30.128" v="6860"/>
        <pc:sldMkLst>
          <pc:docMk/>
          <pc:sldMk cId="1889386656" sldId="446"/>
        </pc:sldMkLst>
        <pc:spChg chg="mod">
          <ac:chgData name="Phyllipe Lima" userId="afbdb2a7827722fd" providerId="LiveId" clId="{5F7D61B6-ABC5-49CA-B443-9E00A8D79EF6}" dt="2020-04-03T04:18:26.629" v="6858" actId="1076"/>
          <ac:spMkLst>
            <pc:docMk/>
            <pc:sldMk cId="1889386656" sldId="446"/>
            <ac:spMk id="10" creationId="{0025EA58-FC97-4A70-A2EA-CC698A9A02BB}"/>
          </ac:spMkLst>
        </pc:spChg>
        <pc:spChg chg="add">
          <ac:chgData name="Phyllipe Lima" userId="afbdb2a7827722fd" providerId="LiveId" clId="{5F7D61B6-ABC5-49CA-B443-9E00A8D79EF6}" dt="2020-04-03T04:18:30.128" v="6860"/>
          <ac:spMkLst>
            <pc:docMk/>
            <pc:sldMk cId="1889386656" sldId="446"/>
            <ac:spMk id="11" creationId="{7BBB8F9A-7727-4A5E-85BA-B21476DFE238}"/>
          </ac:spMkLst>
        </pc:spChg>
        <pc:picChg chg="mod">
          <ac:chgData name="Phyllipe Lima" userId="afbdb2a7827722fd" providerId="LiveId" clId="{5F7D61B6-ABC5-49CA-B443-9E00A8D79EF6}" dt="2020-04-03T04:18:26.629" v="6858" actId="1076"/>
          <ac:picMkLst>
            <pc:docMk/>
            <pc:sldMk cId="1889386656" sldId="446"/>
            <ac:picMk id="3" creationId="{F294DA45-D6B6-47ED-B9BE-5D69124D09F9}"/>
          </ac:picMkLst>
        </pc:picChg>
        <pc:picChg chg="mod">
          <ac:chgData name="Phyllipe Lima" userId="afbdb2a7827722fd" providerId="LiveId" clId="{5F7D61B6-ABC5-49CA-B443-9E00A8D79EF6}" dt="2020-04-03T04:18:29.317" v="6859" actId="1076"/>
          <ac:picMkLst>
            <pc:docMk/>
            <pc:sldMk cId="1889386656" sldId="446"/>
            <ac:picMk id="4" creationId="{4790A232-6C33-412F-A3B5-8DAA679A2385}"/>
          </ac:picMkLst>
        </pc:picChg>
      </pc:sldChg>
      <pc:sldChg chg="addSp modSp add mod ord">
        <pc:chgData name="Phyllipe Lima" userId="afbdb2a7827722fd" providerId="LiveId" clId="{5F7D61B6-ABC5-49CA-B443-9E00A8D79EF6}" dt="2020-04-03T04:18:35.104" v="6862"/>
        <pc:sldMkLst>
          <pc:docMk/>
          <pc:sldMk cId="3828225447" sldId="447"/>
        </pc:sldMkLst>
        <pc:spChg chg="add">
          <ac:chgData name="Phyllipe Lima" userId="afbdb2a7827722fd" providerId="LiveId" clId="{5F7D61B6-ABC5-49CA-B443-9E00A8D79EF6}" dt="2020-04-03T04:18:35.104" v="6862"/>
          <ac:spMkLst>
            <pc:docMk/>
            <pc:sldMk cId="3828225447" sldId="447"/>
            <ac:spMk id="9" creationId="{D3B41E73-0828-41DC-9F09-503B9B83FD7E}"/>
          </ac:spMkLst>
        </pc:spChg>
        <pc:spChg chg="mod">
          <ac:chgData name="Phyllipe Lima" userId="afbdb2a7827722fd" providerId="LiveId" clId="{5F7D61B6-ABC5-49CA-B443-9E00A8D79EF6}" dt="2020-04-03T04:18:34.463" v="6861" actId="1076"/>
          <ac:spMkLst>
            <pc:docMk/>
            <pc:sldMk cId="3828225447" sldId="447"/>
            <ac:spMk id="10" creationId="{0025EA58-FC97-4A70-A2EA-CC698A9A02BB}"/>
          </ac:spMkLst>
        </pc:spChg>
        <pc:picChg chg="mod">
          <ac:chgData name="Phyllipe Lima" userId="afbdb2a7827722fd" providerId="LiveId" clId="{5F7D61B6-ABC5-49CA-B443-9E00A8D79EF6}" dt="2020-04-03T04:18:34.463" v="6861" actId="1076"/>
          <ac:picMkLst>
            <pc:docMk/>
            <pc:sldMk cId="3828225447" sldId="447"/>
            <ac:picMk id="7" creationId="{2C9F10B4-1097-408E-A042-FDD603CF002D}"/>
          </ac:picMkLst>
        </pc:picChg>
      </pc:sldChg>
      <pc:sldChg chg="addSp delSp modSp add mod modAnim">
        <pc:chgData name="Phyllipe Lima" userId="afbdb2a7827722fd" providerId="LiveId" clId="{5F7D61B6-ABC5-49CA-B443-9E00A8D79EF6}" dt="2020-04-03T04:18:42.947" v="6864" actId="1076"/>
        <pc:sldMkLst>
          <pc:docMk/>
          <pc:sldMk cId="3740827929" sldId="448"/>
        </pc:sldMkLst>
        <pc:spChg chg="mod">
          <ac:chgData name="Phyllipe Lima" userId="afbdb2a7827722fd" providerId="LiveId" clId="{5F7D61B6-ABC5-49CA-B443-9E00A8D79EF6}" dt="2020-04-03T04:13:07.907" v="6774" actId="20577"/>
          <ac:spMkLst>
            <pc:docMk/>
            <pc:sldMk cId="3740827929" sldId="448"/>
            <ac:spMk id="10" creationId="{0025EA58-FC97-4A70-A2EA-CC698A9A02BB}"/>
          </ac:spMkLst>
        </pc:spChg>
        <pc:spChg chg="add mod">
          <ac:chgData name="Phyllipe Lima" userId="afbdb2a7827722fd" providerId="LiveId" clId="{5F7D61B6-ABC5-49CA-B443-9E00A8D79EF6}" dt="2020-04-03T04:10:05.563" v="6702" actId="1076"/>
          <ac:spMkLst>
            <pc:docMk/>
            <pc:sldMk cId="3740827929" sldId="448"/>
            <ac:spMk id="11" creationId="{DFB23498-6FAF-46DB-B440-7907FAD676DB}"/>
          </ac:spMkLst>
        </pc:spChg>
        <pc:spChg chg="add mod">
          <ac:chgData name="Phyllipe Lima" userId="afbdb2a7827722fd" providerId="LiveId" clId="{5F7D61B6-ABC5-49CA-B443-9E00A8D79EF6}" dt="2020-04-03T04:18:42.947" v="6864" actId="1076"/>
          <ac:spMkLst>
            <pc:docMk/>
            <pc:sldMk cId="3740827929" sldId="448"/>
            <ac:spMk id="12" creationId="{EB398F76-F6BE-4EC0-8DD2-039DC3A6ECFD}"/>
          </ac:spMkLst>
        </pc:spChg>
        <pc:picChg chg="add mod">
          <ac:chgData name="Phyllipe Lima" userId="afbdb2a7827722fd" providerId="LiveId" clId="{5F7D61B6-ABC5-49CA-B443-9E00A8D79EF6}" dt="2020-04-03T04:10:05.563" v="6702" actId="1076"/>
          <ac:picMkLst>
            <pc:docMk/>
            <pc:sldMk cId="3740827929" sldId="448"/>
            <ac:picMk id="2" creationId="{C6F76297-DA9C-4DE4-B7BE-F6C6481ADE45}"/>
          </ac:picMkLst>
        </pc:picChg>
        <pc:picChg chg="del">
          <ac:chgData name="Phyllipe Lima" userId="afbdb2a7827722fd" providerId="LiveId" clId="{5F7D61B6-ABC5-49CA-B443-9E00A8D79EF6}" dt="2020-04-03T04:09:02.631" v="6616" actId="478"/>
          <ac:picMkLst>
            <pc:docMk/>
            <pc:sldMk cId="3740827929" sldId="448"/>
            <ac:picMk id="3" creationId="{F294DA45-D6B6-47ED-B9BE-5D69124D09F9}"/>
          </ac:picMkLst>
        </pc:picChg>
        <pc:picChg chg="del">
          <ac:chgData name="Phyllipe Lima" userId="afbdb2a7827722fd" providerId="LiveId" clId="{5F7D61B6-ABC5-49CA-B443-9E00A8D79EF6}" dt="2020-04-03T04:09:06.099" v="6618" actId="478"/>
          <ac:picMkLst>
            <pc:docMk/>
            <pc:sldMk cId="3740827929" sldId="448"/>
            <ac:picMk id="4" creationId="{4790A232-6C33-412F-A3B5-8DAA679A2385}"/>
          </ac:picMkLst>
        </pc:picChg>
      </pc:sldChg>
      <pc:sldChg chg="addSp delSp modSp add mod delAnim">
        <pc:chgData name="Phyllipe Lima" userId="afbdb2a7827722fd" providerId="LiveId" clId="{5F7D61B6-ABC5-49CA-B443-9E00A8D79EF6}" dt="2020-04-03T04:18:45.912" v="6865"/>
        <pc:sldMkLst>
          <pc:docMk/>
          <pc:sldMk cId="2015927131" sldId="449"/>
        </pc:sldMkLst>
        <pc:spChg chg="del">
          <ac:chgData name="Phyllipe Lima" userId="afbdb2a7827722fd" providerId="LiveId" clId="{5F7D61B6-ABC5-49CA-B443-9E00A8D79EF6}" dt="2020-04-03T04:13:48.492" v="6778" actId="478"/>
          <ac:spMkLst>
            <pc:docMk/>
            <pc:sldMk cId="2015927131" sldId="449"/>
            <ac:spMk id="10" creationId="{0025EA58-FC97-4A70-A2EA-CC698A9A02BB}"/>
          </ac:spMkLst>
        </pc:spChg>
        <pc:spChg chg="del">
          <ac:chgData name="Phyllipe Lima" userId="afbdb2a7827722fd" providerId="LiveId" clId="{5F7D61B6-ABC5-49CA-B443-9E00A8D79EF6}" dt="2020-04-03T04:13:47.176" v="6777" actId="478"/>
          <ac:spMkLst>
            <pc:docMk/>
            <pc:sldMk cId="2015927131" sldId="449"/>
            <ac:spMk id="11" creationId="{DFB23498-6FAF-46DB-B440-7907FAD676DB}"/>
          </ac:spMkLst>
        </pc:spChg>
        <pc:spChg chg="add">
          <ac:chgData name="Phyllipe Lima" userId="afbdb2a7827722fd" providerId="LiveId" clId="{5F7D61B6-ABC5-49CA-B443-9E00A8D79EF6}" dt="2020-04-03T04:18:45.912" v="6865"/>
          <ac:spMkLst>
            <pc:docMk/>
            <pc:sldMk cId="2015927131" sldId="449"/>
            <ac:spMk id="12" creationId="{6D3EB293-9C83-4339-8D68-04FD863C5C66}"/>
          </ac:spMkLst>
        </pc:spChg>
        <pc:picChg chg="del">
          <ac:chgData name="Phyllipe Lima" userId="afbdb2a7827722fd" providerId="LiveId" clId="{5F7D61B6-ABC5-49CA-B443-9E00A8D79EF6}" dt="2020-04-03T04:13:46.124" v="6776" actId="478"/>
          <ac:picMkLst>
            <pc:docMk/>
            <pc:sldMk cId="2015927131" sldId="449"/>
            <ac:picMk id="2" creationId="{C6F76297-DA9C-4DE4-B7BE-F6C6481ADE45}"/>
          </ac:picMkLst>
        </pc:picChg>
        <pc:picChg chg="add mod">
          <ac:chgData name="Phyllipe Lima" userId="afbdb2a7827722fd" providerId="LiveId" clId="{5F7D61B6-ABC5-49CA-B443-9E00A8D79EF6}" dt="2020-04-03T04:14:04.877" v="6780" actId="1076"/>
          <ac:picMkLst>
            <pc:docMk/>
            <pc:sldMk cId="2015927131" sldId="449"/>
            <ac:picMk id="3" creationId="{9A48D43B-064A-4125-8428-BA48FE6B4499}"/>
          </ac:picMkLst>
        </pc:picChg>
      </pc:sldChg>
      <pc:sldChg chg="addSp delSp modSp add mod modAnim">
        <pc:chgData name="Phyllipe Lima" userId="afbdb2a7827722fd" providerId="LiveId" clId="{5F7D61B6-ABC5-49CA-B443-9E00A8D79EF6}" dt="2020-04-03T04:22:10.943" v="6984" actId="14100"/>
        <pc:sldMkLst>
          <pc:docMk/>
          <pc:sldMk cId="4103153938" sldId="450"/>
        </pc:sldMkLst>
        <pc:spChg chg="mod">
          <ac:chgData name="Phyllipe Lima" userId="afbdb2a7827722fd" providerId="LiveId" clId="{5F7D61B6-ABC5-49CA-B443-9E00A8D79EF6}" dt="2020-04-03T04:19:19.113" v="6967" actId="20577"/>
          <ac:spMkLst>
            <pc:docMk/>
            <pc:sldMk cId="4103153938" sldId="450"/>
            <ac:spMk id="10" creationId="{0025EA58-FC97-4A70-A2EA-CC698A9A02BB}"/>
          </ac:spMkLst>
        </pc:spChg>
        <pc:spChg chg="add mod">
          <ac:chgData name="Phyllipe Lima" userId="afbdb2a7827722fd" providerId="LiveId" clId="{5F7D61B6-ABC5-49CA-B443-9E00A8D79EF6}" dt="2020-04-03T04:18:55.244" v="6876" actId="20577"/>
          <ac:spMkLst>
            <pc:docMk/>
            <pc:sldMk cId="4103153938" sldId="450"/>
            <ac:spMk id="11" creationId="{79B11CEB-0806-4269-8ADE-EA745A8F6E4B}"/>
          </ac:spMkLst>
        </pc:spChg>
        <pc:spChg chg="add mod">
          <ac:chgData name="Phyllipe Lima" userId="afbdb2a7827722fd" providerId="LiveId" clId="{5F7D61B6-ABC5-49CA-B443-9E00A8D79EF6}" dt="2020-04-03T04:21:48.515" v="6978" actId="14100"/>
          <ac:spMkLst>
            <pc:docMk/>
            <pc:sldMk cId="4103153938" sldId="450"/>
            <ac:spMk id="13" creationId="{964D686C-9C9B-419A-988C-846670157BDC}"/>
          </ac:spMkLst>
        </pc:spChg>
        <pc:spChg chg="add mod">
          <ac:chgData name="Phyllipe Lima" userId="afbdb2a7827722fd" providerId="LiveId" clId="{5F7D61B6-ABC5-49CA-B443-9E00A8D79EF6}" dt="2020-04-03T04:22:10.943" v="6984" actId="14100"/>
          <ac:spMkLst>
            <pc:docMk/>
            <pc:sldMk cId="4103153938" sldId="450"/>
            <ac:spMk id="14" creationId="{B0CEFBEC-2D62-451D-BD9B-96013D440EA7}"/>
          </ac:spMkLst>
        </pc:spChg>
        <pc:picChg chg="del">
          <ac:chgData name="Phyllipe Lima" userId="afbdb2a7827722fd" providerId="LiveId" clId="{5F7D61B6-ABC5-49CA-B443-9E00A8D79EF6}" dt="2020-04-03T04:15:49.355" v="6783" actId="478"/>
          <ac:picMkLst>
            <pc:docMk/>
            <pc:sldMk cId="4103153938" sldId="450"/>
            <ac:picMk id="3" creationId="{F294DA45-D6B6-47ED-B9BE-5D69124D09F9}"/>
          </ac:picMkLst>
        </pc:picChg>
        <pc:picChg chg="del">
          <ac:chgData name="Phyllipe Lima" userId="afbdb2a7827722fd" providerId="LiveId" clId="{5F7D61B6-ABC5-49CA-B443-9E00A8D79EF6}" dt="2020-04-03T04:19:26.415" v="6968" actId="478"/>
          <ac:picMkLst>
            <pc:docMk/>
            <pc:sldMk cId="4103153938" sldId="450"/>
            <ac:picMk id="4" creationId="{4790A232-6C33-412F-A3B5-8DAA679A2385}"/>
          </ac:picMkLst>
        </pc:picChg>
        <pc:picChg chg="add mod">
          <ac:chgData name="Phyllipe Lima" userId="afbdb2a7827722fd" providerId="LiveId" clId="{5F7D61B6-ABC5-49CA-B443-9E00A8D79EF6}" dt="2020-04-03T04:21:22.238" v="6971" actId="27614"/>
          <ac:picMkLst>
            <pc:docMk/>
            <pc:sldMk cId="4103153938" sldId="450"/>
            <ac:picMk id="7" creationId="{3AD0E2A0-DBE5-4EA0-AB70-E148AA9F76F9}"/>
          </ac:picMkLst>
        </pc:picChg>
      </pc:sldChg>
      <pc:sldChg chg="modSp add mod modAnim">
        <pc:chgData name="Phyllipe Lima" userId="afbdb2a7827722fd" providerId="LiveId" clId="{5F7D61B6-ABC5-49CA-B443-9E00A8D79EF6}" dt="2020-04-03T04:24:09.123" v="7214" actId="20577"/>
        <pc:sldMkLst>
          <pc:docMk/>
          <pc:sldMk cId="2864930097" sldId="451"/>
        </pc:sldMkLst>
        <pc:spChg chg="mod">
          <ac:chgData name="Phyllipe Lima" userId="afbdb2a7827722fd" providerId="LiveId" clId="{5F7D61B6-ABC5-49CA-B443-9E00A8D79EF6}" dt="2020-04-03T04:23:00.095" v="7012" actId="20577"/>
          <ac:spMkLst>
            <pc:docMk/>
            <pc:sldMk cId="2864930097" sldId="451"/>
            <ac:spMk id="9" creationId="{D0A97853-0371-4A44-89FC-C7631D39F27C}"/>
          </ac:spMkLst>
        </pc:spChg>
        <pc:spChg chg="mod">
          <ac:chgData name="Phyllipe Lima" userId="afbdb2a7827722fd" providerId="LiveId" clId="{5F7D61B6-ABC5-49CA-B443-9E00A8D79EF6}" dt="2020-04-03T04:24:09.123" v="7214" actId="20577"/>
          <ac:spMkLst>
            <pc:docMk/>
            <pc:sldMk cId="2864930097" sldId="451"/>
            <ac:spMk id="10" creationId="{0025EA58-FC97-4A70-A2EA-CC698A9A02BB}"/>
          </ac:spMkLst>
        </pc:spChg>
      </pc:sldChg>
    </pc:docChg>
  </pc:docChgLst>
  <pc:docChgLst>
    <pc:chgData name="Phyllipe Lima" userId="afbdb2a7827722fd" providerId="LiveId" clId="{B612CAA7-9304-4B46-91D5-688BF560492F}"/>
    <pc:docChg chg="custSel modSld">
      <pc:chgData name="Phyllipe Lima" userId="afbdb2a7827722fd" providerId="LiveId" clId="{B612CAA7-9304-4B46-91D5-688BF560492F}" dt="2021-08-04T21:19:12.654" v="3" actId="1076"/>
      <pc:docMkLst>
        <pc:docMk/>
      </pc:docMkLst>
      <pc:sldChg chg="addSp delSp modSp mod">
        <pc:chgData name="Phyllipe Lima" userId="afbdb2a7827722fd" providerId="LiveId" clId="{B612CAA7-9304-4B46-91D5-688BF560492F}" dt="2021-08-04T21:19:12.654" v="3" actId="1076"/>
        <pc:sldMkLst>
          <pc:docMk/>
          <pc:sldMk cId="3478377794" sldId="533"/>
        </pc:sldMkLst>
        <pc:picChg chg="del">
          <ac:chgData name="Phyllipe Lima" userId="afbdb2a7827722fd" providerId="LiveId" clId="{B612CAA7-9304-4B46-91D5-688BF560492F}" dt="2021-08-04T21:18:51.682" v="0" actId="478"/>
          <ac:picMkLst>
            <pc:docMk/>
            <pc:sldMk cId="3478377794" sldId="533"/>
            <ac:picMk id="2" creationId="{538674AE-DCB0-6F45-8AA5-644590945761}"/>
          </ac:picMkLst>
        </pc:picChg>
        <pc:picChg chg="add mod">
          <ac:chgData name="Phyllipe Lima" userId="afbdb2a7827722fd" providerId="LiveId" clId="{B612CAA7-9304-4B46-91D5-688BF560492F}" dt="2021-08-04T21:19:12.654" v="3" actId="1076"/>
          <ac:picMkLst>
            <pc:docMk/>
            <pc:sldMk cId="3478377794" sldId="533"/>
            <ac:picMk id="1026" creationId="{A8DC31E1-E914-4240-B8D8-D6CC97195F94}"/>
          </ac:picMkLst>
        </pc:picChg>
      </pc:sldChg>
    </pc:docChg>
  </pc:docChgLst>
  <pc:docChgLst>
    <pc:chgData name="Phyllipe Lima" userId="afbdb2a7827722fd" providerId="LiveId" clId="{F53169C0-939F-41A6-A43B-5299F8EFF031}"/>
    <pc:docChg chg="custSel modSld">
      <pc:chgData name="Phyllipe Lima" userId="afbdb2a7827722fd" providerId="LiveId" clId="{F53169C0-939F-41A6-A43B-5299F8EFF031}" dt="2020-07-11T18:55:38.544" v="122" actId="1076"/>
      <pc:docMkLst>
        <pc:docMk/>
      </pc:docMkLst>
      <pc:sldChg chg="addSp delSp modSp mod">
        <pc:chgData name="Phyllipe Lima" userId="afbdb2a7827722fd" providerId="LiveId" clId="{F53169C0-939F-41A6-A43B-5299F8EFF031}" dt="2020-07-11T18:55:38.544" v="122" actId="1076"/>
        <pc:sldMkLst>
          <pc:docMk/>
          <pc:sldMk cId="594058921" sldId="256"/>
        </pc:sldMkLst>
        <pc:picChg chg="del">
          <ac:chgData name="Phyllipe Lima" userId="afbdb2a7827722fd" providerId="LiveId" clId="{F53169C0-939F-41A6-A43B-5299F8EFF031}" dt="2020-07-11T18:06:39.793" v="34" actId="478"/>
          <ac:picMkLst>
            <pc:docMk/>
            <pc:sldMk cId="594058921" sldId="256"/>
            <ac:picMk id="4" creationId="{7A529769-52B2-8F4F-94EA-E08EBB00CB8E}"/>
          </ac:picMkLst>
        </pc:picChg>
        <pc:picChg chg="del">
          <ac:chgData name="Phyllipe Lima" userId="afbdb2a7827722fd" providerId="LiveId" clId="{F53169C0-939F-41A6-A43B-5299F8EFF031}" dt="2020-07-11T18:06:40.345" v="35" actId="478"/>
          <ac:picMkLst>
            <pc:docMk/>
            <pc:sldMk cId="594058921" sldId="256"/>
            <ac:picMk id="5" creationId="{7ED0CFBC-4C85-BC47-A37B-947D199FADA6}"/>
          </ac:picMkLst>
        </pc:picChg>
        <pc:picChg chg="del">
          <ac:chgData name="Phyllipe Lima" userId="afbdb2a7827722fd" providerId="LiveId" clId="{F53169C0-939F-41A6-A43B-5299F8EFF031}" dt="2020-07-11T18:06:39.255" v="33" actId="478"/>
          <ac:picMkLst>
            <pc:docMk/>
            <pc:sldMk cId="594058921" sldId="256"/>
            <ac:picMk id="6" creationId="{BA0E9358-5471-9744-9481-331EFFF1C7AC}"/>
          </ac:picMkLst>
        </pc:picChg>
        <pc:picChg chg="add mod">
          <ac:chgData name="Phyllipe Lima" userId="afbdb2a7827722fd" providerId="LiveId" clId="{F53169C0-939F-41A6-A43B-5299F8EFF031}" dt="2020-07-11T18:47:50.922" v="76" actId="1076"/>
          <ac:picMkLst>
            <pc:docMk/>
            <pc:sldMk cId="594058921" sldId="256"/>
            <ac:picMk id="1026" creationId="{6A604E57-C3AD-443C-9467-620728E5ACFC}"/>
          </ac:picMkLst>
        </pc:picChg>
        <pc:picChg chg="add mod">
          <ac:chgData name="Phyllipe Lima" userId="afbdb2a7827722fd" providerId="LiveId" clId="{F53169C0-939F-41A6-A43B-5299F8EFF031}" dt="2020-07-11T18:55:25.668" v="118" actId="1076"/>
          <ac:picMkLst>
            <pc:docMk/>
            <pc:sldMk cId="594058921" sldId="256"/>
            <ac:picMk id="1028" creationId="{5164D700-31B9-4CE3-B0F2-2382001D524A}"/>
          </ac:picMkLst>
        </pc:picChg>
        <pc:picChg chg="add mod">
          <ac:chgData name="Phyllipe Lima" userId="afbdb2a7827722fd" providerId="LiveId" clId="{F53169C0-939F-41A6-A43B-5299F8EFF031}" dt="2020-07-11T18:55:26.940" v="119" actId="1076"/>
          <ac:picMkLst>
            <pc:docMk/>
            <pc:sldMk cId="594058921" sldId="256"/>
            <ac:picMk id="1030" creationId="{3F27956E-50AE-4740-8F82-F7CCB18CBC2C}"/>
          </ac:picMkLst>
        </pc:picChg>
        <pc:picChg chg="add mod">
          <ac:chgData name="Phyllipe Lima" userId="afbdb2a7827722fd" providerId="LiveId" clId="{F53169C0-939F-41A6-A43B-5299F8EFF031}" dt="2020-07-11T18:55:28.704" v="121" actId="1076"/>
          <ac:picMkLst>
            <pc:docMk/>
            <pc:sldMk cId="594058921" sldId="256"/>
            <ac:picMk id="1032" creationId="{FE86D6D9-FA79-4584-B31A-BF552CC27228}"/>
          </ac:picMkLst>
        </pc:picChg>
        <pc:picChg chg="add mod">
          <ac:chgData name="Phyllipe Lima" userId="afbdb2a7827722fd" providerId="LiveId" clId="{F53169C0-939F-41A6-A43B-5299F8EFF031}" dt="2020-07-11T18:55:27.876" v="120" actId="1076"/>
          <ac:picMkLst>
            <pc:docMk/>
            <pc:sldMk cId="594058921" sldId="256"/>
            <ac:picMk id="1034" creationId="{F148CD7E-0102-4D2B-BC66-0BA717B657B6}"/>
          </ac:picMkLst>
        </pc:picChg>
        <pc:picChg chg="add mod">
          <ac:chgData name="Phyllipe Lima" userId="afbdb2a7827722fd" providerId="LiveId" clId="{F53169C0-939F-41A6-A43B-5299F8EFF031}" dt="2020-07-11T18:55:24.755" v="117" actId="1076"/>
          <ac:picMkLst>
            <pc:docMk/>
            <pc:sldMk cId="594058921" sldId="256"/>
            <ac:picMk id="1036" creationId="{3EDA218B-41D5-4FF5-AD72-CBE9EC9F75F9}"/>
          </ac:picMkLst>
        </pc:picChg>
        <pc:cxnChg chg="add mod">
          <ac:chgData name="Phyllipe Lima" userId="afbdb2a7827722fd" providerId="LiveId" clId="{F53169C0-939F-41A6-A43B-5299F8EFF031}" dt="2020-07-11T18:55:38.544" v="122" actId="1076"/>
          <ac:cxnSpMkLst>
            <pc:docMk/>
            <pc:sldMk cId="594058921" sldId="256"/>
            <ac:cxnSpMk id="3" creationId="{33E9F391-88D3-4BB1-AF1D-9FDB8B97B102}"/>
          </ac:cxnSpMkLst>
        </pc:cxnChg>
      </pc:sldChg>
      <pc:sldChg chg="modSp mod">
        <pc:chgData name="Phyllipe Lima" userId="afbdb2a7827722fd" providerId="LiveId" clId="{F53169C0-939F-41A6-A43B-5299F8EFF031}" dt="2020-07-11T17:22:49.041" v="32" actId="20577"/>
        <pc:sldMkLst>
          <pc:docMk/>
          <pc:sldMk cId="1975627203" sldId="257"/>
        </pc:sldMkLst>
        <pc:spChg chg="mod">
          <ac:chgData name="Phyllipe Lima" userId="afbdb2a7827722fd" providerId="LiveId" clId="{F53169C0-939F-41A6-A43B-5299F8EFF031}" dt="2020-07-11T17:22:49.041" v="32" actId="20577"/>
          <ac:spMkLst>
            <pc:docMk/>
            <pc:sldMk cId="1975627203" sldId="257"/>
            <ac:spMk id="2" creationId="{00000000-0000-0000-0000-000000000000}"/>
          </ac:spMkLst>
        </pc:spChg>
      </pc:sldChg>
    </pc:docChg>
  </pc:docChgLst>
  <pc:docChgLst>
    <pc:chgData name="Phyllipe Lima" userId="afbdb2a7827722fd" providerId="LiveId" clId="{4CEA5487-A226-4B20-BC0D-E18F01136622}"/>
    <pc:docChg chg="undo custSel addSld delSld modSld sldOrd">
      <pc:chgData name="Phyllipe Lima" userId="afbdb2a7827722fd" providerId="LiveId" clId="{4CEA5487-A226-4B20-BC0D-E18F01136622}" dt="2020-04-06T04:40:44.275" v="11401" actId="962"/>
      <pc:docMkLst>
        <pc:docMk/>
      </pc:docMkLst>
      <pc:sldChg chg="modSp modAnim">
        <pc:chgData name="Phyllipe Lima" userId="afbdb2a7827722fd" providerId="LiveId" clId="{4CEA5487-A226-4B20-BC0D-E18F01136622}" dt="2020-04-06T01:42:05.661" v="179" actId="20577"/>
        <pc:sldMkLst>
          <pc:docMk/>
          <pc:sldMk cId="1708451728" sldId="259"/>
        </pc:sldMkLst>
        <pc:spChg chg="mod">
          <ac:chgData name="Phyllipe Lima" userId="afbdb2a7827722fd" providerId="LiveId" clId="{4CEA5487-A226-4B20-BC0D-E18F01136622}" dt="2020-04-06T01:42:05.661" v="179" actId="20577"/>
          <ac:spMkLst>
            <pc:docMk/>
            <pc:sldMk cId="1708451728" sldId="259"/>
            <ac:spMk id="3" creationId="{00000000-0000-0000-0000-000000000000}"/>
          </ac:spMkLst>
        </pc:spChg>
      </pc:sldChg>
      <pc:sldChg chg="delSp modSp add mod">
        <pc:chgData name="Phyllipe Lima" userId="afbdb2a7827722fd" providerId="LiveId" clId="{4CEA5487-A226-4B20-BC0D-E18F01136622}" dt="2020-04-06T01:41:21.089" v="27" actId="14100"/>
        <pc:sldMkLst>
          <pc:docMk/>
          <pc:sldMk cId="3771346874" sldId="418"/>
        </pc:sldMkLst>
        <pc:spChg chg="mod">
          <ac:chgData name="Phyllipe Lima" userId="afbdb2a7827722fd" providerId="LiveId" clId="{4CEA5487-A226-4B20-BC0D-E18F01136622}" dt="2020-04-06T01:41:21.089" v="27" actId="14100"/>
          <ac:spMkLst>
            <pc:docMk/>
            <pc:sldMk cId="3771346874" sldId="418"/>
            <ac:spMk id="10" creationId="{B49B171B-8E2E-4B50-ADB2-87B0FC0D608E}"/>
          </ac:spMkLst>
        </pc:spChg>
        <pc:spChg chg="del">
          <ac:chgData name="Phyllipe Lima" userId="afbdb2a7827722fd" providerId="LiveId" clId="{4CEA5487-A226-4B20-BC0D-E18F01136622}" dt="2020-04-06T01:41:11.555" v="21" actId="478"/>
          <ac:spMkLst>
            <pc:docMk/>
            <pc:sldMk cId="3771346874" sldId="418"/>
            <ac:spMk id="13" creationId="{B2D92254-2B60-4F84-898E-67611B4EB7D4}"/>
          </ac:spMkLst>
        </pc:spChg>
        <pc:picChg chg="del">
          <ac:chgData name="Phyllipe Lima" userId="afbdb2a7827722fd" providerId="LiveId" clId="{4CEA5487-A226-4B20-BC0D-E18F01136622}" dt="2020-04-06T01:41:12.551" v="22" actId="478"/>
          <ac:picMkLst>
            <pc:docMk/>
            <pc:sldMk cId="3771346874" sldId="418"/>
            <ac:picMk id="12" creationId="{96D1B8A3-8A5C-45E0-AD73-8EC23FA1C5B6}"/>
          </ac:picMkLst>
        </pc:picChg>
        <pc:picChg chg="mod">
          <ac:chgData name="Phyllipe Lima" userId="afbdb2a7827722fd" providerId="LiveId" clId="{4CEA5487-A226-4B20-BC0D-E18F01136622}" dt="2020-04-06T01:41:15.401" v="24" actId="1076"/>
          <ac:picMkLst>
            <pc:docMk/>
            <pc:sldMk cId="3771346874" sldId="418"/>
            <ac:picMk id="1026" creationId="{D4EA277A-03C9-4436-933A-379B9919037E}"/>
          </ac:picMkLst>
        </pc:picChg>
      </pc:sldChg>
      <pc:sldChg chg="addSp delSp modSp mod delAnim">
        <pc:chgData name="Phyllipe Lima" userId="afbdb2a7827722fd" providerId="LiveId" clId="{4CEA5487-A226-4B20-BC0D-E18F01136622}" dt="2020-04-06T03:06:38.005" v="1327" actId="1076"/>
        <pc:sldMkLst>
          <pc:docMk/>
          <pc:sldMk cId="2500104174" sldId="427"/>
        </pc:sldMkLst>
        <pc:spChg chg="add del">
          <ac:chgData name="Phyllipe Lima" userId="afbdb2a7827722fd" providerId="LiveId" clId="{4CEA5487-A226-4B20-BC0D-E18F01136622}" dt="2020-04-06T03:05:13.297" v="1256"/>
          <ac:spMkLst>
            <pc:docMk/>
            <pc:sldMk cId="2500104174" sldId="427"/>
            <ac:spMk id="4" creationId="{94254C7E-E97F-436D-8D04-F7F6AEA7717D}"/>
          </ac:spMkLst>
        </pc:spChg>
        <pc:spChg chg="del">
          <ac:chgData name="Phyllipe Lima" userId="afbdb2a7827722fd" providerId="LiveId" clId="{4CEA5487-A226-4B20-BC0D-E18F01136622}" dt="2020-04-06T03:06:20.908" v="1307" actId="478"/>
          <ac:spMkLst>
            <pc:docMk/>
            <pc:sldMk cId="2500104174" sldId="427"/>
            <ac:spMk id="10" creationId="{0025EA58-FC97-4A70-A2EA-CC698A9A02BB}"/>
          </ac:spMkLst>
        </pc:spChg>
        <pc:spChg chg="add mod">
          <ac:chgData name="Phyllipe Lima" userId="afbdb2a7827722fd" providerId="LiveId" clId="{4CEA5487-A226-4B20-BC0D-E18F01136622}" dt="2020-04-06T03:06:38.005" v="1327" actId="1076"/>
          <ac:spMkLst>
            <pc:docMk/>
            <pc:sldMk cId="2500104174" sldId="427"/>
            <ac:spMk id="11" creationId="{C2C91EF0-77E9-453E-BC06-6319E104BC28}"/>
          </ac:spMkLst>
        </pc:spChg>
        <pc:picChg chg="del">
          <ac:chgData name="Phyllipe Lima" userId="afbdb2a7827722fd" providerId="LiveId" clId="{4CEA5487-A226-4B20-BC0D-E18F01136622}" dt="2020-04-06T03:05:37.007" v="1304" actId="478"/>
          <ac:picMkLst>
            <pc:docMk/>
            <pc:sldMk cId="2500104174" sldId="427"/>
            <ac:picMk id="2" creationId="{7D032449-3DC9-4702-8DA1-5DAE71231A7E}"/>
          </ac:picMkLst>
        </pc:picChg>
        <pc:picChg chg="add mod">
          <ac:chgData name="Phyllipe Lima" userId="afbdb2a7827722fd" providerId="LiveId" clId="{4CEA5487-A226-4B20-BC0D-E18F01136622}" dt="2020-04-06T03:06:25.707" v="1309" actId="14100"/>
          <ac:picMkLst>
            <pc:docMk/>
            <pc:sldMk cId="2500104174" sldId="427"/>
            <ac:picMk id="7" creationId="{EE25BAAF-C23B-403D-B0CB-838D317A5F68}"/>
          </ac:picMkLst>
        </pc:picChg>
      </pc:sldChg>
      <pc:sldChg chg="addSp delSp modSp mod delAnim modAnim">
        <pc:chgData name="Phyllipe Lima" userId="afbdb2a7827722fd" providerId="LiveId" clId="{4CEA5487-A226-4B20-BC0D-E18F01136622}" dt="2020-04-06T02:10:36.940" v="513" actId="20577"/>
        <pc:sldMkLst>
          <pc:docMk/>
          <pc:sldMk cId="214910676" sldId="428"/>
        </pc:sldMkLst>
        <pc:spChg chg="mod">
          <ac:chgData name="Phyllipe Lima" userId="afbdb2a7827722fd" providerId="LiveId" clId="{4CEA5487-A226-4B20-BC0D-E18F01136622}" dt="2020-04-06T02:10:36.940" v="513" actId="20577"/>
          <ac:spMkLst>
            <pc:docMk/>
            <pc:sldMk cId="214910676" sldId="428"/>
            <ac:spMk id="2" creationId="{00000000-0000-0000-0000-000000000000}"/>
          </ac:spMkLst>
        </pc:spChg>
        <pc:spChg chg="mod">
          <ac:chgData name="Phyllipe Lima" userId="afbdb2a7827722fd" providerId="LiveId" clId="{4CEA5487-A226-4B20-BC0D-E18F01136622}" dt="2020-04-06T02:08:58.607" v="253" actId="20577"/>
          <ac:spMkLst>
            <pc:docMk/>
            <pc:sldMk cId="214910676" sldId="428"/>
            <ac:spMk id="3" creationId="{00000000-0000-0000-0000-000000000000}"/>
          </ac:spMkLst>
        </pc:spChg>
        <pc:spChg chg="add mod">
          <ac:chgData name="Phyllipe Lima" userId="afbdb2a7827722fd" providerId="LiveId" clId="{4CEA5487-A226-4B20-BC0D-E18F01136622}" dt="2020-04-06T02:10:13.138" v="489" actId="20577"/>
          <ac:spMkLst>
            <pc:docMk/>
            <pc:sldMk cId="214910676" sldId="428"/>
            <ac:spMk id="11" creationId="{8A1A30E2-4222-41F8-B6C8-006CF4CADB39}"/>
          </ac:spMkLst>
        </pc:spChg>
        <pc:spChg chg="del">
          <ac:chgData name="Phyllipe Lima" userId="afbdb2a7827722fd" providerId="LiveId" clId="{4CEA5487-A226-4B20-BC0D-E18F01136622}" dt="2020-04-06T02:08:33.008" v="180" actId="478"/>
          <ac:spMkLst>
            <pc:docMk/>
            <pc:sldMk cId="214910676" sldId="428"/>
            <ac:spMk id="12" creationId="{1CD7D7AB-5092-4733-9C35-B0FF554AF2BB}"/>
          </ac:spMkLst>
        </pc:spChg>
      </pc:sldChg>
      <pc:sldChg chg="del">
        <pc:chgData name="Phyllipe Lima" userId="afbdb2a7827722fd" providerId="LiveId" clId="{4CEA5487-A226-4B20-BC0D-E18F01136622}" dt="2020-04-06T04:01:48.401" v="7465" actId="47"/>
        <pc:sldMkLst>
          <pc:docMk/>
          <pc:sldMk cId="2892376544" sldId="429"/>
        </pc:sldMkLst>
      </pc:sldChg>
      <pc:sldChg chg="del">
        <pc:chgData name="Phyllipe Lima" userId="afbdb2a7827722fd" providerId="LiveId" clId="{4CEA5487-A226-4B20-BC0D-E18F01136622}" dt="2020-04-06T04:01:47.697" v="7464" actId="47"/>
        <pc:sldMkLst>
          <pc:docMk/>
          <pc:sldMk cId="3283988494" sldId="430"/>
        </pc:sldMkLst>
      </pc:sldChg>
      <pc:sldChg chg="del">
        <pc:chgData name="Phyllipe Lima" userId="afbdb2a7827722fd" providerId="LiveId" clId="{4CEA5487-A226-4B20-BC0D-E18F01136622}" dt="2020-04-06T04:01:47.058" v="7463" actId="47"/>
        <pc:sldMkLst>
          <pc:docMk/>
          <pc:sldMk cId="3615832884" sldId="431"/>
        </pc:sldMkLst>
      </pc:sldChg>
      <pc:sldChg chg="del">
        <pc:chgData name="Phyllipe Lima" userId="afbdb2a7827722fd" providerId="LiveId" clId="{4CEA5487-A226-4B20-BC0D-E18F01136622}" dt="2020-04-06T04:01:46.408" v="7462" actId="47"/>
        <pc:sldMkLst>
          <pc:docMk/>
          <pc:sldMk cId="1738586362" sldId="432"/>
        </pc:sldMkLst>
      </pc:sldChg>
      <pc:sldChg chg="del">
        <pc:chgData name="Phyllipe Lima" userId="afbdb2a7827722fd" providerId="LiveId" clId="{4CEA5487-A226-4B20-BC0D-E18F01136622}" dt="2020-04-06T04:01:45.682" v="7461" actId="47"/>
        <pc:sldMkLst>
          <pc:docMk/>
          <pc:sldMk cId="1198173048" sldId="433"/>
        </pc:sldMkLst>
      </pc:sldChg>
      <pc:sldChg chg="del">
        <pc:chgData name="Phyllipe Lima" userId="afbdb2a7827722fd" providerId="LiveId" clId="{4CEA5487-A226-4B20-BC0D-E18F01136622}" dt="2020-04-06T04:01:44.528" v="7460" actId="47"/>
        <pc:sldMkLst>
          <pc:docMk/>
          <pc:sldMk cId="2049543009" sldId="434"/>
        </pc:sldMkLst>
      </pc:sldChg>
      <pc:sldChg chg="del">
        <pc:chgData name="Phyllipe Lima" userId="afbdb2a7827722fd" providerId="LiveId" clId="{4CEA5487-A226-4B20-BC0D-E18F01136622}" dt="2020-04-06T04:01:43.817" v="7459" actId="47"/>
        <pc:sldMkLst>
          <pc:docMk/>
          <pc:sldMk cId="1562094182" sldId="435"/>
        </pc:sldMkLst>
      </pc:sldChg>
      <pc:sldChg chg="del">
        <pc:chgData name="Phyllipe Lima" userId="afbdb2a7827722fd" providerId="LiveId" clId="{4CEA5487-A226-4B20-BC0D-E18F01136622}" dt="2020-04-06T04:01:43.155" v="7458" actId="47"/>
        <pc:sldMkLst>
          <pc:docMk/>
          <pc:sldMk cId="2032005419" sldId="436"/>
        </pc:sldMkLst>
      </pc:sldChg>
      <pc:sldChg chg="del">
        <pc:chgData name="Phyllipe Lima" userId="afbdb2a7827722fd" providerId="LiveId" clId="{4CEA5487-A226-4B20-BC0D-E18F01136622}" dt="2020-04-06T04:01:42.377" v="7457" actId="47"/>
        <pc:sldMkLst>
          <pc:docMk/>
          <pc:sldMk cId="3614836813" sldId="437"/>
        </pc:sldMkLst>
      </pc:sldChg>
      <pc:sldChg chg="del">
        <pc:chgData name="Phyllipe Lima" userId="afbdb2a7827722fd" providerId="LiveId" clId="{4CEA5487-A226-4B20-BC0D-E18F01136622}" dt="2020-04-06T04:01:41.751" v="7456" actId="47"/>
        <pc:sldMkLst>
          <pc:docMk/>
          <pc:sldMk cId="2218739798" sldId="438"/>
        </pc:sldMkLst>
      </pc:sldChg>
      <pc:sldChg chg="del">
        <pc:chgData name="Phyllipe Lima" userId="afbdb2a7827722fd" providerId="LiveId" clId="{4CEA5487-A226-4B20-BC0D-E18F01136622}" dt="2020-04-06T04:01:41.073" v="7455" actId="47"/>
        <pc:sldMkLst>
          <pc:docMk/>
          <pc:sldMk cId="482275969" sldId="439"/>
        </pc:sldMkLst>
      </pc:sldChg>
      <pc:sldChg chg="del">
        <pc:chgData name="Phyllipe Lima" userId="afbdb2a7827722fd" providerId="LiveId" clId="{4CEA5487-A226-4B20-BC0D-E18F01136622}" dt="2020-04-06T04:01:40.369" v="7454" actId="47"/>
        <pc:sldMkLst>
          <pc:docMk/>
          <pc:sldMk cId="3613933485" sldId="440"/>
        </pc:sldMkLst>
      </pc:sldChg>
      <pc:sldChg chg="del">
        <pc:chgData name="Phyllipe Lima" userId="afbdb2a7827722fd" providerId="LiveId" clId="{4CEA5487-A226-4B20-BC0D-E18F01136622}" dt="2020-04-06T04:01:39.728" v="7453" actId="47"/>
        <pc:sldMkLst>
          <pc:docMk/>
          <pc:sldMk cId="1764868583" sldId="441"/>
        </pc:sldMkLst>
      </pc:sldChg>
      <pc:sldChg chg="del">
        <pc:chgData name="Phyllipe Lima" userId="afbdb2a7827722fd" providerId="LiveId" clId="{4CEA5487-A226-4B20-BC0D-E18F01136622}" dt="2020-04-06T04:01:39.057" v="7452" actId="47"/>
        <pc:sldMkLst>
          <pc:docMk/>
          <pc:sldMk cId="611792319" sldId="442"/>
        </pc:sldMkLst>
      </pc:sldChg>
      <pc:sldChg chg="del">
        <pc:chgData name="Phyllipe Lima" userId="afbdb2a7827722fd" providerId="LiveId" clId="{4CEA5487-A226-4B20-BC0D-E18F01136622}" dt="2020-04-06T04:01:38.349" v="7451" actId="47"/>
        <pc:sldMkLst>
          <pc:docMk/>
          <pc:sldMk cId="3811773121" sldId="443"/>
        </pc:sldMkLst>
      </pc:sldChg>
      <pc:sldChg chg="del">
        <pc:chgData name="Phyllipe Lima" userId="afbdb2a7827722fd" providerId="LiveId" clId="{4CEA5487-A226-4B20-BC0D-E18F01136622}" dt="2020-04-06T04:01:37.649" v="7450" actId="47"/>
        <pc:sldMkLst>
          <pc:docMk/>
          <pc:sldMk cId="1889386656" sldId="446"/>
        </pc:sldMkLst>
      </pc:sldChg>
      <pc:sldChg chg="del">
        <pc:chgData name="Phyllipe Lima" userId="afbdb2a7827722fd" providerId="LiveId" clId="{4CEA5487-A226-4B20-BC0D-E18F01136622}" dt="2020-04-06T04:01:36.794" v="7449" actId="47"/>
        <pc:sldMkLst>
          <pc:docMk/>
          <pc:sldMk cId="3828225447" sldId="447"/>
        </pc:sldMkLst>
      </pc:sldChg>
      <pc:sldChg chg="del">
        <pc:chgData name="Phyllipe Lima" userId="afbdb2a7827722fd" providerId="LiveId" clId="{4CEA5487-A226-4B20-BC0D-E18F01136622}" dt="2020-04-06T04:01:36.017" v="7448" actId="47"/>
        <pc:sldMkLst>
          <pc:docMk/>
          <pc:sldMk cId="3740827929" sldId="448"/>
        </pc:sldMkLst>
      </pc:sldChg>
      <pc:sldChg chg="del">
        <pc:chgData name="Phyllipe Lima" userId="afbdb2a7827722fd" providerId="LiveId" clId="{4CEA5487-A226-4B20-BC0D-E18F01136622}" dt="2020-04-06T04:01:35.289" v="7447" actId="47"/>
        <pc:sldMkLst>
          <pc:docMk/>
          <pc:sldMk cId="2015927131" sldId="449"/>
        </pc:sldMkLst>
      </pc:sldChg>
      <pc:sldChg chg="addSp delSp modSp mod delAnim modAnim">
        <pc:chgData name="Phyllipe Lima" userId="afbdb2a7827722fd" providerId="LiveId" clId="{4CEA5487-A226-4B20-BC0D-E18F01136622}" dt="2020-04-06T04:23:39.247" v="9779" actId="20577"/>
        <pc:sldMkLst>
          <pc:docMk/>
          <pc:sldMk cId="4103153938" sldId="450"/>
        </pc:sldMkLst>
        <pc:spChg chg="add del mod">
          <ac:chgData name="Phyllipe Lima" userId="afbdb2a7827722fd" providerId="LiveId" clId="{4CEA5487-A226-4B20-BC0D-E18F01136622}" dt="2020-04-06T04:21:59.563" v="9598" actId="478"/>
          <ac:spMkLst>
            <pc:docMk/>
            <pc:sldMk cId="4103153938" sldId="450"/>
            <ac:spMk id="3" creationId="{EA1685B9-45B9-476C-A4DC-937DA452EAE2}"/>
          </ac:spMkLst>
        </pc:spChg>
        <pc:spChg chg="del mod">
          <ac:chgData name="Phyllipe Lima" userId="afbdb2a7827722fd" providerId="LiveId" clId="{4CEA5487-A226-4B20-BC0D-E18F01136622}" dt="2020-04-06T04:21:56.821" v="9596" actId="478"/>
          <ac:spMkLst>
            <pc:docMk/>
            <pc:sldMk cId="4103153938" sldId="450"/>
            <ac:spMk id="10" creationId="{0025EA58-FC97-4A70-A2EA-CC698A9A02BB}"/>
          </ac:spMkLst>
        </pc:spChg>
        <pc:spChg chg="del mod">
          <ac:chgData name="Phyllipe Lima" userId="afbdb2a7827722fd" providerId="LiveId" clId="{4CEA5487-A226-4B20-BC0D-E18F01136622}" dt="2020-04-06T04:21:58.143" v="9597" actId="478"/>
          <ac:spMkLst>
            <pc:docMk/>
            <pc:sldMk cId="4103153938" sldId="450"/>
            <ac:spMk id="11" creationId="{79B11CEB-0806-4269-8ADE-EA745A8F6E4B}"/>
          </ac:spMkLst>
        </pc:spChg>
        <pc:spChg chg="del">
          <ac:chgData name="Phyllipe Lima" userId="afbdb2a7827722fd" providerId="LiveId" clId="{4CEA5487-A226-4B20-BC0D-E18F01136622}" dt="2020-04-06T04:18:50.950" v="9413" actId="478"/>
          <ac:spMkLst>
            <pc:docMk/>
            <pc:sldMk cId="4103153938" sldId="450"/>
            <ac:spMk id="13" creationId="{964D686C-9C9B-419A-988C-846670157BDC}"/>
          </ac:spMkLst>
        </pc:spChg>
        <pc:spChg chg="del">
          <ac:chgData name="Phyllipe Lima" userId="afbdb2a7827722fd" providerId="LiveId" clId="{4CEA5487-A226-4B20-BC0D-E18F01136622}" dt="2020-04-06T04:18:47.847" v="9412" actId="478"/>
          <ac:spMkLst>
            <pc:docMk/>
            <pc:sldMk cId="4103153938" sldId="450"/>
            <ac:spMk id="14" creationId="{B0CEFBEC-2D62-451D-BD9B-96013D440EA7}"/>
          </ac:spMkLst>
        </pc:spChg>
        <pc:spChg chg="add mod">
          <ac:chgData name="Phyllipe Lima" userId="afbdb2a7827722fd" providerId="LiveId" clId="{4CEA5487-A226-4B20-BC0D-E18F01136622}" dt="2020-04-06T04:23:39.247" v="9779" actId="20577"/>
          <ac:spMkLst>
            <pc:docMk/>
            <pc:sldMk cId="4103153938" sldId="450"/>
            <ac:spMk id="17" creationId="{0FBA4781-8E5A-49F5-BA5C-43302523B55A}"/>
          </ac:spMkLst>
        </pc:spChg>
        <pc:picChg chg="add mod ord">
          <ac:chgData name="Phyllipe Lima" userId="afbdb2a7827722fd" providerId="LiveId" clId="{4CEA5487-A226-4B20-BC0D-E18F01136622}" dt="2020-04-06T04:22:36.343" v="9657" actId="1076"/>
          <ac:picMkLst>
            <pc:docMk/>
            <pc:sldMk cId="4103153938" sldId="450"/>
            <ac:picMk id="4" creationId="{8B2575E7-7977-4879-813A-502A43964854}"/>
          </ac:picMkLst>
        </pc:picChg>
        <pc:picChg chg="del">
          <ac:chgData name="Phyllipe Lima" userId="afbdb2a7827722fd" providerId="LiveId" clId="{4CEA5487-A226-4B20-BC0D-E18F01136622}" dt="2020-04-06T04:18:45.707" v="9411" actId="478"/>
          <ac:picMkLst>
            <pc:docMk/>
            <pc:sldMk cId="4103153938" sldId="450"/>
            <ac:picMk id="7" creationId="{3AD0E2A0-DBE5-4EA0-AB70-E148AA9F76F9}"/>
          </ac:picMkLst>
        </pc:picChg>
      </pc:sldChg>
      <pc:sldChg chg="del">
        <pc:chgData name="Phyllipe Lima" userId="afbdb2a7827722fd" providerId="LiveId" clId="{4CEA5487-A226-4B20-BC0D-E18F01136622}" dt="2020-04-06T04:01:32.789" v="7446" actId="47"/>
        <pc:sldMkLst>
          <pc:docMk/>
          <pc:sldMk cId="2864930097" sldId="451"/>
        </pc:sldMkLst>
      </pc:sldChg>
      <pc:sldChg chg="del">
        <pc:chgData name="Phyllipe Lima" userId="afbdb2a7827722fd" providerId="LiveId" clId="{4CEA5487-A226-4B20-BC0D-E18F01136622}" dt="2020-04-06T04:01:31.378" v="7445" actId="47"/>
        <pc:sldMkLst>
          <pc:docMk/>
          <pc:sldMk cId="3368561108" sldId="452"/>
        </pc:sldMkLst>
      </pc:sldChg>
      <pc:sldChg chg="addSp delSp modSp add del mod modAnim">
        <pc:chgData name="Phyllipe Lima" userId="afbdb2a7827722fd" providerId="LiveId" clId="{4CEA5487-A226-4B20-BC0D-E18F01136622}" dt="2020-04-06T03:04:32.808" v="1254" actId="47"/>
        <pc:sldMkLst>
          <pc:docMk/>
          <pc:sldMk cId="2530898451" sldId="454"/>
        </pc:sldMkLst>
        <pc:spChg chg="del">
          <ac:chgData name="Phyllipe Lima" userId="afbdb2a7827722fd" providerId="LiveId" clId="{4CEA5487-A226-4B20-BC0D-E18F01136622}" dt="2020-04-06T02:10:44.541" v="514" actId="478"/>
          <ac:spMkLst>
            <pc:docMk/>
            <pc:sldMk cId="2530898451" sldId="454"/>
            <ac:spMk id="2" creationId="{00000000-0000-0000-0000-000000000000}"/>
          </ac:spMkLst>
        </pc:spChg>
        <pc:spChg chg="mod">
          <ac:chgData name="Phyllipe Lima" userId="afbdb2a7827722fd" providerId="LiveId" clId="{4CEA5487-A226-4B20-BC0D-E18F01136622}" dt="2020-04-06T02:50:50.289" v="757" actId="20577"/>
          <ac:spMkLst>
            <pc:docMk/>
            <pc:sldMk cId="2530898451" sldId="454"/>
            <ac:spMk id="3" creationId="{00000000-0000-0000-0000-000000000000}"/>
          </ac:spMkLst>
        </pc:spChg>
        <pc:spChg chg="add del mod">
          <ac:chgData name="Phyllipe Lima" userId="afbdb2a7827722fd" providerId="LiveId" clId="{4CEA5487-A226-4B20-BC0D-E18F01136622}" dt="2020-04-06T02:10:45.704" v="515" actId="478"/>
          <ac:spMkLst>
            <pc:docMk/>
            <pc:sldMk cId="2530898451" sldId="454"/>
            <ac:spMk id="9" creationId="{2FA03155-4AC3-4FFE-B73E-C1D05E8C99BD}"/>
          </ac:spMkLst>
        </pc:spChg>
        <pc:spChg chg="mod">
          <ac:chgData name="Phyllipe Lima" userId="afbdb2a7827722fd" providerId="LiveId" clId="{4CEA5487-A226-4B20-BC0D-E18F01136622}" dt="2020-04-06T02:57:53.399" v="1043" actId="20577"/>
          <ac:spMkLst>
            <pc:docMk/>
            <pc:sldMk cId="2530898451" sldId="454"/>
            <ac:spMk id="11" creationId="{8A1A30E2-4222-41F8-B6C8-006CF4CADB39}"/>
          </ac:spMkLst>
        </pc:spChg>
        <pc:spChg chg="add">
          <ac:chgData name="Phyllipe Lima" userId="afbdb2a7827722fd" providerId="LiveId" clId="{4CEA5487-A226-4B20-BC0D-E18F01136622}" dt="2020-04-06T02:10:46.516" v="516"/>
          <ac:spMkLst>
            <pc:docMk/>
            <pc:sldMk cId="2530898451" sldId="454"/>
            <ac:spMk id="12" creationId="{636EB256-D0BF-4ACC-8E9A-DE66D3365B17}"/>
          </ac:spMkLst>
        </pc:spChg>
      </pc:sldChg>
      <pc:sldChg chg="modSp add mod ord modAnim">
        <pc:chgData name="Phyllipe Lima" userId="afbdb2a7827722fd" providerId="LiveId" clId="{4CEA5487-A226-4B20-BC0D-E18F01136622}" dt="2020-04-06T03:04:31.523" v="1253"/>
        <pc:sldMkLst>
          <pc:docMk/>
          <pc:sldMk cId="2202462808" sldId="455"/>
        </pc:sldMkLst>
        <pc:spChg chg="mod">
          <ac:chgData name="Phyllipe Lima" userId="afbdb2a7827722fd" providerId="LiveId" clId="{4CEA5487-A226-4B20-BC0D-E18F01136622}" dt="2020-04-06T03:03:35.235" v="1251" actId="20577"/>
          <ac:spMkLst>
            <pc:docMk/>
            <pc:sldMk cId="2202462808" sldId="455"/>
            <ac:spMk id="11" creationId="{8A1A30E2-4222-41F8-B6C8-006CF4CADB39}"/>
          </ac:spMkLst>
        </pc:spChg>
      </pc:sldChg>
      <pc:sldChg chg="add">
        <pc:chgData name="Phyllipe Lima" userId="afbdb2a7827722fd" providerId="LiveId" clId="{4CEA5487-A226-4B20-BC0D-E18F01136622}" dt="2020-04-06T03:05:40.089" v="1305"/>
        <pc:sldMkLst>
          <pc:docMk/>
          <pc:sldMk cId="3838476213" sldId="456"/>
        </pc:sldMkLst>
      </pc:sldChg>
      <pc:sldChg chg="modSp add mod modAnim">
        <pc:chgData name="Phyllipe Lima" userId="afbdb2a7827722fd" providerId="LiveId" clId="{4CEA5487-A226-4B20-BC0D-E18F01136622}" dt="2020-04-06T03:08:59.155" v="1760" actId="20577"/>
        <pc:sldMkLst>
          <pc:docMk/>
          <pc:sldMk cId="3482351026" sldId="457"/>
        </pc:sldMkLst>
        <pc:spChg chg="mod">
          <ac:chgData name="Phyllipe Lima" userId="afbdb2a7827722fd" providerId="LiveId" clId="{4CEA5487-A226-4B20-BC0D-E18F01136622}" dt="2020-04-06T03:08:59.155" v="1760" actId="20577"/>
          <ac:spMkLst>
            <pc:docMk/>
            <pc:sldMk cId="3482351026" sldId="457"/>
            <ac:spMk id="10" creationId="{0025EA58-FC97-4A70-A2EA-CC698A9A02BB}"/>
          </ac:spMkLst>
        </pc:spChg>
      </pc:sldChg>
      <pc:sldChg chg="modSp add modAnim">
        <pc:chgData name="Phyllipe Lima" userId="afbdb2a7827722fd" providerId="LiveId" clId="{4CEA5487-A226-4B20-BC0D-E18F01136622}" dt="2020-04-06T03:13:34.094" v="2192" actId="20577"/>
        <pc:sldMkLst>
          <pc:docMk/>
          <pc:sldMk cId="2359349444" sldId="458"/>
        </pc:sldMkLst>
        <pc:spChg chg="mod">
          <ac:chgData name="Phyllipe Lima" userId="afbdb2a7827722fd" providerId="LiveId" clId="{4CEA5487-A226-4B20-BC0D-E18F01136622}" dt="2020-04-06T03:13:34.094" v="2192" actId="20577"/>
          <ac:spMkLst>
            <pc:docMk/>
            <pc:sldMk cId="2359349444" sldId="458"/>
            <ac:spMk id="10" creationId="{0025EA58-FC97-4A70-A2EA-CC698A9A02BB}"/>
          </ac:spMkLst>
        </pc:spChg>
      </pc:sldChg>
      <pc:sldChg chg="addSp delSp modSp add mod delAnim">
        <pc:chgData name="Phyllipe Lima" userId="afbdb2a7827722fd" providerId="LiveId" clId="{4CEA5487-A226-4B20-BC0D-E18F01136622}" dt="2020-04-06T03:12:51.363" v="2162" actId="1076"/>
        <pc:sldMkLst>
          <pc:docMk/>
          <pc:sldMk cId="2965366540" sldId="459"/>
        </pc:sldMkLst>
        <pc:spChg chg="add del mod">
          <ac:chgData name="Phyllipe Lima" userId="afbdb2a7827722fd" providerId="LiveId" clId="{4CEA5487-A226-4B20-BC0D-E18F01136622}" dt="2020-04-06T03:12:01.619" v="2153" actId="478"/>
          <ac:spMkLst>
            <pc:docMk/>
            <pc:sldMk cId="2965366540" sldId="459"/>
            <ac:spMk id="4" creationId="{01D68DAD-6C63-4121-9CE9-B092FC2E661D}"/>
          </ac:spMkLst>
        </pc:spChg>
        <pc:spChg chg="add mod">
          <ac:chgData name="Phyllipe Lima" userId="afbdb2a7827722fd" providerId="LiveId" clId="{4CEA5487-A226-4B20-BC0D-E18F01136622}" dt="2020-04-06T03:12:51.363" v="2162" actId="1076"/>
          <ac:spMkLst>
            <pc:docMk/>
            <pc:sldMk cId="2965366540" sldId="459"/>
            <ac:spMk id="9" creationId="{4D9A6FF3-D2FC-413D-9914-C09BFEA2D534}"/>
          </ac:spMkLst>
        </pc:spChg>
        <pc:spChg chg="del">
          <ac:chgData name="Phyllipe Lima" userId="afbdb2a7827722fd" providerId="LiveId" clId="{4CEA5487-A226-4B20-BC0D-E18F01136622}" dt="2020-04-06T03:10:38.329" v="2151" actId="478"/>
          <ac:spMkLst>
            <pc:docMk/>
            <pc:sldMk cId="2965366540" sldId="459"/>
            <ac:spMk id="10" creationId="{0025EA58-FC97-4A70-A2EA-CC698A9A02BB}"/>
          </ac:spMkLst>
        </pc:spChg>
        <pc:spChg chg="del">
          <ac:chgData name="Phyllipe Lima" userId="afbdb2a7827722fd" providerId="LiveId" clId="{4CEA5487-A226-4B20-BC0D-E18F01136622}" dt="2020-04-06T03:10:39.574" v="2152" actId="478"/>
          <ac:spMkLst>
            <pc:docMk/>
            <pc:sldMk cId="2965366540" sldId="459"/>
            <ac:spMk id="11" creationId="{C2C91EF0-77E9-453E-BC06-6319E104BC28}"/>
          </ac:spMkLst>
        </pc:spChg>
        <pc:picChg chg="add mod ord">
          <ac:chgData name="Phyllipe Lima" userId="afbdb2a7827722fd" providerId="LiveId" clId="{4CEA5487-A226-4B20-BC0D-E18F01136622}" dt="2020-04-06T03:12:11.765" v="2157" actId="1076"/>
          <ac:picMkLst>
            <pc:docMk/>
            <pc:sldMk cId="2965366540" sldId="459"/>
            <ac:picMk id="7" creationId="{78351E81-D703-4562-94C6-95F964F74B4C}"/>
          </ac:picMkLst>
        </pc:picChg>
      </pc:sldChg>
      <pc:sldChg chg="modSp add modAnim">
        <pc:chgData name="Phyllipe Lima" userId="afbdb2a7827722fd" providerId="LiveId" clId="{4CEA5487-A226-4B20-BC0D-E18F01136622}" dt="2020-04-06T03:21:35.951" v="2699" actId="20577"/>
        <pc:sldMkLst>
          <pc:docMk/>
          <pc:sldMk cId="3530969426" sldId="460"/>
        </pc:sldMkLst>
        <pc:spChg chg="mod">
          <ac:chgData name="Phyllipe Lima" userId="afbdb2a7827722fd" providerId="LiveId" clId="{4CEA5487-A226-4B20-BC0D-E18F01136622}" dt="2020-04-06T03:21:35.951" v="2699" actId="20577"/>
          <ac:spMkLst>
            <pc:docMk/>
            <pc:sldMk cId="3530969426" sldId="460"/>
            <ac:spMk id="10" creationId="{0025EA58-FC97-4A70-A2EA-CC698A9A02BB}"/>
          </ac:spMkLst>
        </pc:spChg>
      </pc:sldChg>
      <pc:sldChg chg="addSp delSp modSp add mod delAnim">
        <pc:chgData name="Phyllipe Lima" userId="afbdb2a7827722fd" providerId="LiveId" clId="{4CEA5487-A226-4B20-BC0D-E18F01136622}" dt="2020-04-06T03:23:14.677" v="2711" actId="1076"/>
        <pc:sldMkLst>
          <pc:docMk/>
          <pc:sldMk cId="3026945033" sldId="461"/>
        </pc:sldMkLst>
        <pc:spChg chg="add del mod">
          <ac:chgData name="Phyllipe Lima" userId="afbdb2a7827722fd" providerId="LiveId" clId="{4CEA5487-A226-4B20-BC0D-E18F01136622}" dt="2020-04-06T03:23:01.169" v="2706" actId="478"/>
          <ac:spMkLst>
            <pc:docMk/>
            <pc:sldMk cId="3026945033" sldId="461"/>
            <ac:spMk id="9" creationId="{64C58D99-818C-4744-B579-AF6072C74CC1}"/>
          </ac:spMkLst>
        </pc:spChg>
        <pc:spChg chg="del">
          <ac:chgData name="Phyllipe Lima" userId="afbdb2a7827722fd" providerId="LiveId" clId="{4CEA5487-A226-4B20-BC0D-E18F01136622}" dt="2020-04-06T03:21:42.947" v="2701" actId="478"/>
          <ac:spMkLst>
            <pc:docMk/>
            <pc:sldMk cId="3026945033" sldId="461"/>
            <ac:spMk id="10" creationId="{0025EA58-FC97-4A70-A2EA-CC698A9A02BB}"/>
          </ac:spMkLst>
        </pc:spChg>
        <pc:spChg chg="del">
          <ac:chgData name="Phyllipe Lima" userId="afbdb2a7827722fd" providerId="LiveId" clId="{4CEA5487-A226-4B20-BC0D-E18F01136622}" dt="2020-04-06T03:22:58.975" v="2705" actId="478"/>
          <ac:spMkLst>
            <pc:docMk/>
            <pc:sldMk cId="3026945033" sldId="461"/>
            <ac:spMk id="11" creationId="{C2C91EF0-77E9-453E-BC06-6319E104BC28}"/>
          </ac:spMkLst>
        </pc:spChg>
        <pc:picChg chg="add mod ord">
          <ac:chgData name="Phyllipe Lima" userId="afbdb2a7827722fd" providerId="LiveId" clId="{4CEA5487-A226-4B20-BC0D-E18F01136622}" dt="2020-04-06T03:23:14.677" v="2711" actId="1076"/>
          <ac:picMkLst>
            <pc:docMk/>
            <pc:sldMk cId="3026945033" sldId="461"/>
            <ac:picMk id="4" creationId="{CE623317-E5A5-4972-B347-6708F77AEAF9}"/>
          </ac:picMkLst>
        </pc:picChg>
      </pc:sldChg>
      <pc:sldChg chg="modSp add del modAnim">
        <pc:chgData name="Phyllipe Lima" userId="afbdb2a7827722fd" providerId="LiveId" clId="{4CEA5487-A226-4B20-BC0D-E18F01136622}" dt="2020-04-06T03:24:56.285" v="2854" actId="47"/>
        <pc:sldMkLst>
          <pc:docMk/>
          <pc:sldMk cId="1008224919" sldId="462"/>
        </pc:sldMkLst>
        <pc:spChg chg="mod">
          <ac:chgData name="Phyllipe Lima" userId="afbdb2a7827722fd" providerId="LiveId" clId="{4CEA5487-A226-4B20-BC0D-E18F01136622}" dt="2020-04-06T03:23:48.872" v="2852" actId="20577"/>
          <ac:spMkLst>
            <pc:docMk/>
            <pc:sldMk cId="1008224919" sldId="462"/>
            <ac:spMk id="10" creationId="{0025EA58-FC97-4A70-A2EA-CC698A9A02BB}"/>
          </ac:spMkLst>
        </pc:spChg>
      </pc:sldChg>
      <pc:sldChg chg="modSp add modAnim">
        <pc:chgData name="Phyllipe Lima" userId="afbdb2a7827722fd" providerId="LiveId" clId="{4CEA5487-A226-4B20-BC0D-E18F01136622}" dt="2020-04-06T03:27:27.294" v="3457" actId="20577"/>
        <pc:sldMkLst>
          <pc:docMk/>
          <pc:sldMk cId="3393935000" sldId="463"/>
        </pc:sldMkLst>
        <pc:spChg chg="mod">
          <ac:chgData name="Phyllipe Lima" userId="afbdb2a7827722fd" providerId="LiveId" clId="{4CEA5487-A226-4B20-BC0D-E18F01136622}" dt="2020-04-06T03:27:27.294" v="3457" actId="20577"/>
          <ac:spMkLst>
            <pc:docMk/>
            <pc:sldMk cId="3393935000" sldId="463"/>
            <ac:spMk id="10" creationId="{0025EA58-FC97-4A70-A2EA-CC698A9A02BB}"/>
          </ac:spMkLst>
        </pc:spChg>
      </pc:sldChg>
      <pc:sldChg chg="modSp add mod modAnim">
        <pc:chgData name="Phyllipe Lima" userId="afbdb2a7827722fd" providerId="LiveId" clId="{4CEA5487-A226-4B20-BC0D-E18F01136622}" dt="2020-04-06T03:38:11.675" v="5176" actId="5793"/>
        <pc:sldMkLst>
          <pc:docMk/>
          <pc:sldMk cId="4176482170" sldId="464"/>
        </pc:sldMkLst>
        <pc:spChg chg="mod">
          <ac:chgData name="Phyllipe Lima" userId="afbdb2a7827722fd" providerId="LiveId" clId="{4CEA5487-A226-4B20-BC0D-E18F01136622}" dt="2020-04-06T03:38:11.675" v="5176" actId="5793"/>
          <ac:spMkLst>
            <pc:docMk/>
            <pc:sldMk cId="4176482170" sldId="464"/>
            <ac:spMk id="10" creationId="{0025EA58-FC97-4A70-A2EA-CC698A9A02BB}"/>
          </ac:spMkLst>
        </pc:spChg>
        <pc:spChg chg="mod">
          <ac:chgData name="Phyllipe Lima" userId="afbdb2a7827722fd" providerId="LiveId" clId="{4CEA5487-A226-4B20-BC0D-E18F01136622}" dt="2020-04-06T03:27:48.407" v="3487" actId="6549"/>
          <ac:spMkLst>
            <pc:docMk/>
            <pc:sldMk cId="4176482170" sldId="464"/>
            <ac:spMk id="11" creationId="{C2C91EF0-77E9-453E-BC06-6319E104BC28}"/>
          </ac:spMkLst>
        </pc:spChg>
      </pc:sldChg>
      <pc:sldChg chg="modSp add mod">
        <pc:chgData name="Phyllipe Lima" userId="afbdb2a7827722fd" providerId="LiveId" clId="{4CEA5487-A226-4B20-BC0D-E18F01136622}" dt="2020-04-06T03:46:14.505" v="6308" actId="20577"/>
        <pc:sldMkLst>
          <pc:docMk/>
          <pc:sldMk cId="1110165961" sldId="465"/>
        </pc:sldMkLst>
        <pc:spChg chg="mod">
          <ac:chgData name="Phyllipe Lima" userId="afbdb2a7827722fd" providerId="LiveId" clId="{4CEA5487-A226-4B20-BC0D-E18F01136622}" dt="2020-04-06T03:45:43.407" v="6272" actId="20577"/>
          <ac:spMkLst>
            <pc:docMk/>
            <pc:sldMk cId="1110165961" sldId="465"/>
            <ac:spMk id="10" creationId="{0025EA58-FC97-4A70-A2EA-CC698A9A02BB}"/>
          </ac:spMkLst>
        </pc:spChg>
        <pc:spChg chg="mod">
          <ac:chgData name="Phyllipe Lima" userId="afbdb2a7827722fd" providerId="LiveId" clId="{4CEA5487-A226-4B20-BC0D-E18F01136622}" dt="2020-04-06T03:46:14.505" v="6308" actId="20577"/>
          <ac:spMkLst>
            <pc:docMk/>
            <pc:sldMk cId="1110165961" sldId="465"/>
            <ac:spMk id="11" creationId="{C2C91EF0-77E9-453E-BC06-6319E104BC28}"/>
          </ac:spMkLst>
        </pc:spChg>
      </pc:sldChg>
      <pc:sldChg chg="modSp add mod">
        <pc:chgData name="Phyllipe Lima" userId="afbdb2a7827722fd" providerId="LiveId" clId="{4CEA5487-A226-4B20-BC0D-E18F01136622}" dt="2020-04-06T04:01:03.336" v="7419" actId="20577"/>
        <pc:sldMkLst>
          <pc:docMk/>
          <pc:sldMk cId="2976922335" sldId="466"/>
        </pc:sldMkLst>
        <pc:spChg chg="mod">
          <ac:chgData name="Phyllipe Lima" userId="afbdb2a7827722fd" providerId="LiveId" clId="{4CEA5487-A226-4B20-BC0D-E18F01136622}" dt="2020-04-06T03:48:24.525" v="6497" actId="20577"/>
          <ac:spMkLst>
            <pc:docMk/>
            <pc:sldMk cId="2976922335" sldId="466"/>
            <ac:spMk id="10" creationId="{0025EA58-FC97-4A70-A2EA-CC698A9A02BB}"/>
          </ac:spMkLst>
        </pc:spChg>
        <pc:spChg chg="mod">
          <ac:chgData name="Phyllipe Lima" userId="afbdb2a7827722fd" providerId="LiveId" clId="{4CEA5487-A226-4B20-BC0D-E18F01136622}" dt="2020-04-06T04:01:03.336" v="7419" actId="20577"/>
          <ac:spMkLst>
            <pc:docMk/>
            <pc:sldMk cId="2976922335" sldId="466"/>
            <ac:spMk id="11" creationId="{C2C91EF0-77E9-453E-BC06-6319E104BC28}"/>
          </ac:spMkLst>
        </pc:spChg>
      </pc:sldChg>
      <pc:sldChg chg="addSp modSp add mod">
        <pc:chgData name="Phyllipe Lima" userId="afbdb2a7827722fd" providerId="LiveId" clId="{4CEA5487-A226-4B20-BC0D-E18F01136622}" dt="2020-04-06T04:02:14.115" v="7470" actId="6549"/>
        <pc:sldMkLst>
          <pc:docMk/>
          <pc:sldMk cId="3759237010" sldId="467"/>
        </pc:sldMkLst>
        <pc:spChg chg="mod">
          <ac:chgData name="Phyllipe Lima" userId="afbdb2a7827722fd" providerId="LiveId" clId="{4CEA5487-A226-4B20-BC0D-E18F01136622}" dt="2020-04-06T03:53:47.227" v="6840" actId="14100"/>
          <ac:spMkLst>
            <pc:docMk/>
            <pc:sldMk cId="3759237010" sldId="467"/>
            <ac:spMk id="10" creationId="{0025EA58-FC97-4A70-A2EA-CC698A9A02BB}"/>
          </ac:spMkLst>
        </pc:spChg>
        <pc:spChg chg="mod">
          <ac:chgData name="Phyllipe Lima" userId="afbdb2a7827722fd" providerId="LiveId" clId="{4CEA5487-A226-4B20-BC0D-E18F01136622}" dt="2020-04-06T04:01:11.094" v="7432" actId="20577"/>
          <ac:spMkLst>
            <pc:docMk/>
            <pc:sldMk cId="3759237010" sldId="467"/>
            <ac:spMk id="11" creationId="{C2C91EF0-77E9-453E-BC06-6319E104BC28}"/>
          </ac:spMkLst>
        </pc:spChg>
        <pc:spChg chg="add mod">
          <ac:chgData name="Phyllipe Lima" userId="afbdb2a7827722fd" providerId="LiveId" clId="{4CEA5487-A226-4B20-BC0D-E18F01136622}" dt="2020-04-06T04:02:14.115" v="7470" actId="6549"/>
          <ac:spMkLst>
            <pc:docMk/>
            <pc:sldMk cId="3759237010" sldId="467"/>
            <ac:spMk id="12" creationId="{C89E0BCD-4AE2-40A9-9DEC-2AA4806EF0CE}"/>
          </ac:spMkLst>
        </pc:spChg>
      </pc:sldChg>
      <pc:sldChg chg="delSp modSp add mod ord">
        <pc:chgData name="Phyllipe Lima" userId="afbdb2a7827722fd" providerId="LiveId" clId="{4CEA5487-A226-4B20-BC0D-E18F01136622}" dt="2020-04-06T04:05:37.489" v="8090" actId="20577"/>
        <pc:sldMkLst>
          <pc:docMk/>
          <pc:sldMk cId="2367743231" sldId="468"/>
        </pc:sldMkLst>
        <pc:spChg chg="mod">
          <ac:chgData name="Phyllipe Lima" userId="afbdb2a7827722fd" providerId="LiveId" clId="{4CEA5487-A226-4B20-BC0D-E18F01136622}" dt="2020-04-06T04:05:37.489" v="8090" actId="20577"/>
          <ac:spMkLst>
            <pc:docMk/>
            <pc:sldMk cId="2367743231" sldId="468"/>
            <ac:spMk id="10" creationId="{0025EA58-FC97-4A70-A2EA-CC698A9A02BB}"/>
          </ac:spMkLst>
        </pc:spChg>
        <pc:spChg chg="mod">
          <ac:chgData name="Phyllipe Lima" userId="afbdb2a7827722fd" providerId="LiveId" clId="{4CEA5487-A226-4B20-BC0D-E18F01136622}" dt="2020-04-06T04:01:20.517" v="7443" actId="20577"/>
          <ac:spMkLst>
            <pc:docMk/>
            <pc:sldMk cId="2367743231" sldId="468"/>
            <ac:spMk id="11" creationId="{C2C91EF0-77E9-453E-BC06-6319E104BC28}"/>
          </ac:spMkLst>
        </pc:spChg>
        <pc:spChg chg="del">
          <ac:chgData name="Phyllipe Lima" userId="afbdb2a7827722fd" providerId="LiveId" clId="{4CEA5487-A226-4B20-BC0D-E18F01136622}" dt="2020-04-06T04:01:26.768" v="7444" actId="478"/>
          <ac:spMkLst>
            <pc:docMk/>
            <pc:sldMk cId="2367743231" sldId="468"/>
            <ac:spMk id="12" creationId="{C89E0BCD-4AE2-40A9-9DEC-2AA4806EF0CE}"/>
          </ac:spMkLst>
        </pc:spChg>
      </pc:sldChg>
      <pc:sldChg chg="addSp delSp modSp add mod">
        <pc:chgData name="Phyllipe Lima" userId="afbdb2a7827722fd" providerId="LiveId" clId="{4CEA5487-A226-4B20-BC0D-E18F01136622}" dt="2020-04-06T04:12:41.721" v="8736" actId="14100"/>
        <pc:sldMkLst>
          <pc:docMk/>
          <pc:sldMk cId="1491257049" sldId="469"/>
        </pc:sldMkLst>
        <pc:spChg chg="del">
          <ac:chgData name="Phyllipe Lima" userId="afbdb2a7827722fd" providerId="LiveId" clId="{4CEA5487-A226-4B20-BC0D-E18F01136622}" dt="2020-04-06T04:05:43.664" v="8092" actId="478"/>
          <ac:spMkLst>
            <pc:docMk/>
            <pc:sldMk cId="1491257049" sldId="469"/>
            <ac:spMk id="10" creationId="{0025EA58-FC97-4A70-A2EA-CC698A9A02BB}"/>
          </ac:spMkLst>
        </pc:spChg>
        <pc:spChg chg="mod">
          <ac:chgData name="Phyllipe Lima" userId="afbdb2a7827722fd" providerId="LiveId" clId="{4CEA5487-A226-4B20-BC0D-E18F01136622}" dt="2020-04-06T04:05:52.222" v="8123" actId="20577"/>
          <ac:spMkLst>
            <pc:docMk/>
            <pc:sldMk cId="1491257049" sldId="469"/>
            <ac:spMk id="11" creationId="{C2C91EF0-77E9-453E-BC06-6319E104BC28}"/>
          </ac:spMkLst>
        </pc:spChg>
        <pc:spChg chg="add mod">
          <ac:chgData name="Phyllipe Lima" userId="afbdb2a7827722fd" providerId="LiveId" clId="{4CEA5487-A226-4B20-BC0D-E18F01136622}" dt="2020-04-06T04:10:33.018" v="8581" actId="1076"/>
          <ac:spMkLst>
            <pc:docMk/>
            <pc:sldMk cId="1491257049" sldId="469"/>
            <ac:spMk id="12" creationId="{A2A3722F-6D19-4468-9091-73C80A1012B0}"/>
          </ac:spMkLst>
        </pc:spChg>
        <pc:spChg chg="add mod">
          <ac:chgData name="Phyllipe Lima" userId="afbdb2a7827722fd" providerId="LiveId" clId="{4CEA5487-A226-4B20-BC0D-E18F01136622}" dt="2020-04-06T04:12:41.721" v="8736" actId="14100"/>
          <ac:spMkLst>
            <pc:docMk/>
            <pc:sldMk cId="1491257049" sldId="469"/>
            <ac:spMk id="13" creationId="{EEC80B45-C0A8-4EB3-AB0C-0321D6871410}"/>
          </ac:spMkLst>
        </pc:spChg>
        <pc:picChg chg="add mod">
          <ac:chgData name="Phyllipe Lima" userId="afbdb2a7827722fd" providerId="LiveId" clId="{4CEA5487-A226-4B20-BC0D-E18F01136622}" dt="2020-04-06T04:10:30.714" v="8580" actId="1076"/>
          <ac:picMkLst>
            <pc:docMk/>
            <pc:sldMk cId="1491257049" sldId="469"/>
            <ac:picMk id="2" creationId="{712A5341-E365-4FE7-95BA-3FE801BE96BF}"/>
          </ac:picMkLst>
        </pc:picChg>
      </pc:sldChg>
      <pc:sldChg chg="addSp delSp modSp add mod ord">
        <pc:chgData name="Phyllipe Lima" userId="afbdb2a7827722fd" providerId="LiveId" clId="{4CEA5487-A226-4B20-BC0D-E18F01136622}" dt="2020-04-06T04:12:14.665" v="8729"/>
        <pc:sldMkLst>
          <pc:docMk/>
          <pc:sldMk cId="3309133648" sldId="470"/>
        </pc:sldMkLst>
        <pc:spChg chg="mod">
          <ac:chgData name="Phyllipe Lima" userId="afbdb2a7827722fd" providerId="LiveId" clId="{4CEA5487-A226-4B20-BC0D-E18F01136622}" dt="2020-04-06T04:08:06.088" v="8464" actId="20577"/>
          <ac:spMkLst>
            <pc:docMk/>
            <pc:sldMk cId="3309133648" sldId="470"/>
            <ac:spMk id="11" creationId="{C2C91EF0-77E9-453E-BC06-6319E104BC28}"/>
          </ac:spMkLst>
        </pc:spChg>
        <pc:spChg chg="del">
          <ac:chgData name="Phyllipe Lima" userId="afbdb2a7827722fd" providerId="LiveId" clId="{4CEA5487-A226-4B20-BC0D-E18F01136622}" dt="2020-04-06T04:08:59.407" v="8466" actId="478"/>
          <ac:spMkLst>
            <pc:docMk/>
            <pc:sldMk cId="3309133648" sldId="470"/>
            <ac:spMk id="12" creationId="{A2A3722F-6D19-4468-9091-73C80A1012B0}"/>
          </ac:spMkLst>
        </pc:spChg>
        <pc:picChg chg="del">
          <ac:chgData name="Phyllipe Lima" userId="afbdb2a7827722fd" providerId="LiveId" clId="{4CEA5487-A226-4B20-BC0D-E18F01136622}" dt="2020-04-06T04:08:58.272" v="8465" actId="478"/>
          <ac:picMkLst>
            <pc:docMk/>
            <pc:sldMk cId="3309133648" sldId="470"/>
            <ac:picMk id="2" creationId="{712A5341-E365-4FE7-95BA-3FE801BE96BF}"/>
          </ac:picMkLst>
        </pc:picChg>
        <pc:picChg chg="add mod">
          <ac:chgData name="Phyllipe Lima" userId="afbdb2a7827722fd" providerId="LiveId" clId="{4CEA5487-A226-4B20-BC0D-E18F01136622}" dt="2020-04-06T04:09:02.423" v="8468" actId="1076"/>
          <ac:picMkLst>
            <pc:docMk/>
            <pc:sldMk cId="3309133648" sldId="470"/>
            <ac:picMk id="4" creationId="{BC09086F-AAE6-4F22-A7DB-3112ABA0408A}"/>
          </ac:picMkLst>
        </pc:picChg>
      </pc:sldChg>
      <pc:sldChg chg="addSp delSp modSp add mod ord">
        <pc:chgData name="Phyllipe Lima" userId="afbdb2a7827722fd" providerId="LiveId" clId="{4CEA5487-A226-4B20-BC0D-E18F01136622}" dt="2020-04-06T04:12:16.068" v="8731"/>
        <pc:sldMkLst>
          <pc:docMk/>
          <pc:sldMk cId="2939653896" sldId="471"/>
        </pc:sldMkLst>
        <pc:picChg chg="add mod">
          <ac:chgData name="Phyllipe Lima" userId="afbdb2a7827722fd" providerId="LiveId" clId="{4CEA5487-A226-4B20-BC0D-E18F01136622}" dt="2020-04-06T04:09:42.919" v="8474" actId="1076"/>
          <ac:picMkLst>
            <pc:docMk/>
            <pc:sldMk cId="2939653896" sldId="471"/>
            <ac:picMk id="2" creationId="{BCF7C7CC-2264-44C9-A645-DB6F42300B5C}"/>
          </ac:picMkLst>
        </pc:picChg>
        <pc:picChg chg="del">
          <ac:chgData name="Phyllipe Lima" userId="afbdb2a7827722fd" providerId="LiveId" clId="{4CEA5487-A226-4B20-BC0D-E18F01136622}" dt="2020-04-06T04:09:37.307" v="8470" actId="478"/>
          <ac:picMkLst>
            <pc:docMk/>
            <pc:sldMk cId="2939653896" sldId="471"/>
            <ac:picMk id="4" creationId="{BC09086F-AAE6-4F22-A7DB-3112ABA0408A}"/>
          </ac:picMkLst>
        </pc:picChg>
      </pc:sldChg>
      <pc:sldChg chg="addSp delSp modSp add mod">
        <pc:chgData name="Phyllipe Lima" userId="afbdb2a7827722fd" providerId="LiveId" clId="{4CEA5487-A226-4B20-BC0D-E18F01136622}" dt="2020-04-06T04:14:23.644" v="8806" actId="1076"/>
        <pc:sldMkLst>
          <pc:docMk/>
          <pc:sldMk cId="4194278293" sldId="472"/>
        </pc:sldMkLst>
        <pc:spChg chg="mod">
          <ac:chgData name="Phyllipe Lima" userId="afbdb2a7827722fd" providerId="LiveId" clId="{4CEA5487-A226-4B20-BC0D-E18F01136622}" dt="2020-04-06T04:13:16.947" v="8797" actId="20577"/>
          <ac:spMkLst>
            <pc:docMk/>
            <pc:sldMk cId="4194278293" sldId="472"/>
            <ac:spMk id="12" creationId="{A2A3722F-6D19-4468-9091-73C80A1012B0}"/>
          </ac:spMkLst>
        </pc:spChg>
        <pc:spChg chg="add mod">
          <ac:chgData name="Phyllipe Lima" userId="afbdb2a7827722fd" providerId="LiveId" clId="{4CEA5487-A226-4B20-BC0D-E18F01136622}" dt="2020-04-06T04:14:23.644" v="8806" actId="1076"/>
          <ac:spMkLst>
            <pc:docMk/>
            <pc:sldMk cId="4194278293" sldId="472"/>
            <ac:spMk id="13" creationId="{0C0E049F-8C3C-448E-8D2F-A1E15C94F332}"/>
          </ac:spMkLst>
        </pc:spChg>
        <pc:picChg chg="del">
          <ac:chgData name="Phyllipe Lima" userId="afbdb2a7827722fd" providerId="LiveId" clId="{4CEA5487-A226-4B20-BC0D-E18F01136622}" dt="2020-04-06T04:10:59.053" v="8583" actId="478"/>
          <ac:picMkLst>
            <pc:docMk/>
            <pc:sldMk cId="4194278293" sldId="472"/>
            <ac:picMk id="2" creationId="{712A5341-E365-4FE7-95BA-3FE801BE96BF}"/>
          </ac:picMkLst>
        </pc:picChg>
        <pc:picChg chg="add mod">
          <ac:chgData name="Phyllipe Lima" userId="afbdb2a7827722fd" providerId="LiveId" clId="{4CEA5487-A226-4B20-BC0D-E18F01136622}" dt="2020-04-06T04:14:03.786" v="8799" actId="1076"/>
          <ac:picMkLst>
            <pc:docMk/>
            <pc:sldMk cId="4194278293" sldId="472"/>
            <ac:picMk id="4" creationId="{C8F772D3-E757-4A76-803C-B6A6FE8CCED2}"/>
          </ac:picMkLst>
        </pc:picChg>
      </pc:sldChg>
      <pc:sldChg chg="addSp delSp modSp add mod">
        <pc:chgData name="Phyllipe Lima" userId="afbdb2a7827722fd" providerId="LiveId" clId="{4CEA5487-A226-4B20-BC0D-E18F01136622}" dt="2020-04-06T04:16:11.351" v="9060" actId="20577"/>
        <pc:sldMkLst>
          <pc:docMk/>
          <pc:sldMk cId="3106728145" sldId="473"/>
        </pc:sldMkLst>
        <pc:spChg chg="mod">
          <ac:chgData name="Phyllipe Lima" userId="afbdb2a7827722fd" providerId="LiveId" clId="{4CEA5487-A226-4B20-BC0D-E18F01136622}" dt="2020-04-06T04:15:25.913" v="8896" actId="6549"/>
          <ac:spMkLst>
            <pc:docMk/>
            <pc:sldMk cId="3106728145" sldId="473"/>
            <ac:spMk id="12" creationId="{A2A3722F-6D19-4468-9091-73C80A1012B0}"/>
          </ac:spMkLst>
        </pc:spChg>
        <pc:spChg chg="del">
          <ac:chgData name="Phyllipe Lima" userId="afbdb2a7827722fd" providerId="LiveId" clId="{4CEA5487-A226-4B20-BC0D-E18F01136622}" dt="2020-04-06T04:15:21.108" v="8891" actId="478"/>
          <ac:spMkLst>
            <pc:docMk/>
            <pc:sldMk cId="3106728145" sldId="473"/>
            <ac:spMk id="13" creationId="{0C0E049F-8C3C-448E-8D2F-A1E15C94F332}"/>
          </ac:spMkLst>
        </pc:spChg>
        <pc:spChg chg="add mod">
          <ac:chgData name="Phyllipe Lima" userId="afbdb2a7827722fd" providerId="LiveId" clId="{4CEA5487-A226-4B20-BC0D-E18F01136622}" dt="2020-04-06T04:16:11.351" v="9060" actId="20577"/>
          <ac:spMkLst>
            <pc:docMk/>
            <pc:sldMk cId="3106728145" sldId="473"/>
            <ac:spMk id="14" creationId="{C6FEFC19-C3FF-40DA-83A5-3BD33A1EBEE9}"/>
          </ac:spMkLst>
        </pc:spChg>
        <pc:picChg chg="add mod ord">
          <ac:chgData name="Phyllipe Lima" userId="afbdb2a7827722fd" providerId="LiveId" clId="{4CEA5487-A226-4B20-BC0D-E18F01136622}" dt="2020-04-06T04:15:29.531" v="8897" actId="1076"/>
          <ac:picMkLst>
            <pc:docMk/>
            <pc:sldMk cId="3106728145" sldId="473"/>
            <ac:picMk id="2" creationId="{53F31A68-24BA-4E8B-B60E-B9DF779F1F29}"/>
          </ac:picMkLst>
        </pc:picChg>
        <pc:picChg chg="del">
          <ac:chgData name="Phyllipe Lima" userId="afbdb2a7827722fd" providerId="LiveId" clId="{4CEA5487-A226-4B20-BC0D-E18F01136622}" dt="2020-04-06T04:15:11.960" v="8887" actId="478"/>
          <ac:picMkLst>
            <pc:docMk/>
            <pc:sldMk cId="3106728145" sldId="473"/>
            <ac:picMk id="4" creationId="{C8F772D3-E757-4A76-803C-B6A6FE8CCED2}"/>
          </ac:picMkLst>
        </pc:picChg>
      </pc:sldChg>
      <pc:sldChg chg="addSp delSp modSp add mod">
        <pc:chgData name="Phyllipe Lima" userId="afbdb2a7827722fd" providerId="LiveId" clId="{4CEA5487-A226-4B20-BC0D-E18F01136622}" dt="2020-04-06T04:20:24.102" v="9594" actId="6549"/>
        <pc:sldMkLst>
          <pc:docMk/>
          <pc:sldMk cId="621324431" sldId="474"/>
        </pc:sldMkLst>
        <pc:spChg chg="del">
          <ac:chgData name="Phyllipe Lima" userId="afbdb2a7827722fd" providerId="LiveId" clId="{4CEA5487-A226-4B20-BC0D-E18F01136622}" dt="2020-04-06T04:16:52.144" v="9063" actId="478"/>
          <ac:spMkLst>
            <pc:docMk/>
            <pc:sldMk cId="621324431" sldId="474"/>
            <ac:spMk id="12" creationId="{A2A3722F-6D19-4468-9091-73C80A1012B0}"/>
          </ac:spMkLst>
        </pc:spChg>
        <pc:spChg chg="mod">
          <ac:chgData name="Phyllipe Lima" userId="afbdb2a7827722fd" providerId="LiveId" clId="{4CEA5487-A226-4B20-BC0D-E18F01136622}" dt="2020-04-06T04:20:24.102" v="9594" actId="6549"/>
          <ac:spMkLst>
            <pc:docMk/>
            <pc:sldMk cId="621324431" sldId="474"/>
            <ac:spMk id="14" creationId="{C6FEFC19-C3FF-40DA-83A5-3BD33A1EBEE9}"/>
          </ac:spMkLst>
        </pc:spChg>
        <pc:picChg chg="del">
          <ac:chgData name="Phyllipe Lima" userId="afbdb2a7827722fd" providerId="LiveId" clId="{4CEA5487-A226-4B20-BC0D-E18F01136622}" dt="2020-04-06T04:16:50.709" v="9062" actId="478"/>
          <ac:picMkLst>
            <pc:docMk/>
            <pc:sldMk cId="621324431" sldId="474"/>
            <ac:picMk id="2" creationId="{53F31A68-24BA-4E8B-B60E-B9DF779F1F29}"/>
          </ac:picMkLst>
        </pc:picChg>
        <pc:picChg chg="add mod ord modCrop">
          <ac:chgData name="Phyllipe Lima" userId="afbdb2a7827722fd" providerId="LiveId" clId="{4CEA5487-A226-4B20-BC0D-E18F01136622}" dt="2020-04-06T04:20:04.866" v="9583" actId="732"/>
          <ac:picMkLst>
            <pc:docMk/>
            <pc:sldMk cId="621324431" sldId="474"/>
            <ac:picMk id="4" creationId="{AFB25764-27F4-49C7-9565-FBEB554E3B42}"/>
          </ac:picMkLst>
        </pc:picChg>
      </pc:sldChg>
      <pc:sldChg chg="addSp modSp add mod">
        <pc:chgData name="Phyllipe Lima" userId="afbdb2a7827722fd" providerId="LiveId" clId="{4CEA5487-A226-4B20-BC0D-E18F01136622}" dt="2020-04-06T04:40:44.275" v="11401" actId="962"/>
        <pc:sldMkLst>
          <pc:docMk/>
          <pc:sldMk cId="2035084430" sldId="475"/>
        </pc:sldMkLst>
        <pc:picChg chg="add mod">
          <ac:chgData name="Phyllipe Lima" userId="afbdb2a7827722fd" providerId="LiveId" clId="{4CEA5487-A226-4B20-BC0D-E18F01136622}" dt="2020-04-06T04:40:44.275" v="11401" actId="962"/>
          <ac:picMkLst>
            <pc:docMk/>
            <pc:sldMk cId="2035084430" sldId="475"/>
            <ac:picMk id="3" creationId="{F0E499D4-FC87-4ADC-89D0-C97954916F78}"/>
          </ac:picMkLst>
        </pc:picChg>
      </pc:sldChg>
      <pc:sldChg chg="addSp delSp modSp add mod">
        <pc:chgData name="Phyllipe Lima" userId="afbdb2a7827722fd" providerId="LiveId" clId="{4CEA5487-A226-4B20-BC0D-E18F01136622}" dt="2020-04-06T04:27:10.624" v="9793" actId="14100"/>
        <pc:sldMkLst>
          <pc:docMk/>
          <pc:sldMk cId="44359922" sldId="476"/>
        </pc:sldMkLst>
        <pc:spChg chg="add mod">
          <ac:chgData name="Phyllipe Lima" userId="afbdb2a7827722fd" providerId="LiveId" clId="{4CEA5487-A226-4B20-BC0D-E18F01136622}" dt="2020-04-06T04:26:46.050" v="9788" actId="14100"/>
          <ac:spMkLst>
            <pc:docMk/>
            <pc:sldMk cId="44359922" sldId="476"/>
            <ac:spMk id="10" creationId="{01D5AC60-32A0-4CBC-AF73-5D59D13C06FD}"/>
          </ac:spMkLst>
        </pc:spChg>
        <pc:spChg chg="add mod">
          <ac:chgData name="Phyllipe Lima" userId="afbdb2a7827722fd" providerId="LiveId" clId="{4CEA5487-A226-4B20-BC0D-E18F01136622}" dt="2020-04-06T04:27:10.624" v="9793" actId="14100"/>
          <ac:spMkLst>
            <pc:docMk/>
            <pc:sldMk cId="44359922" sldId="476"/>
            <ac:spMk id="11" creationId="{1D6A13C0-0352-4DBB-9C5F-53F6A7F3A56B}"/>
          </ac:spMkLst>
        </pc:spChg>
        <pc:spChg chg="del">
          <ac:chgData name="Phyllipe Lima" userId="afbdb2a7827722fd" providerId="LiveId" clId="{4CEA5487-A226-4B20-BC0D-E18F01136622}" dt="2020-04-06T04:26:20.368" v="9782" actId="478"/>
          <ac:spMkLst>
            <pc:docMk/>
            <pc:sldMk cId="44359922" sldId="476"/>
            <ac:spMk id="17" creationId="{0FBA4781-8E5A-49F5-BA5C-43302523B55A}"/>
          </ac:spMkLst>
        </pc:spChg>
        <pc:picChg chg="add ord">
          <ac:chgData name="Phyllipe Lima" userId="afbdb2a7827722fd" providerId="LiveId" clId="{4CEA5487-A226-4B20-BC0D-E18F01136622}" dt="2020-04-06T04:26:29.397" v="9784" actId="167"/>
          <ac:picMkLst>
            <pc:docMk/>
            <pc:sldMk cId="44359922" sldId="476"/>
            <ac:picMk id="2" creationId="{2A224774-AE2F-4A11-BF81-A2C786F6009C}"/>
          </ac:picMkLst>
        </pc:picChg>
        <pc:picChg chg="del">
          <ac:chgData name="Phyllipe Lima" userId="afbdb2a7827722fd" providerId="LiveId" clId="{4CEA5487-A226-4B20-BC0D-E18F01136622}" dt="2020-04-06T04:26:19.018" v="9781" actId="478"/>
          <ac:picMkLst>
            <pc:docMk/>
            <pc:sldMk cId="44359922" sldId="476"/>
            <ac:picMk id="4" creationId="{8B2575E7-7977-4879-813A-502A43964854}"/>
          </ac:picMkLst>
        </pc:picChg>
      </pc:sldChg>
      <pc:sldChg chg="modSp add mod">
        <pc:chgData name="Phyllipe Lima" userId="afbdb2a7827722fd" providerId="LiveId" clId="{4CEA5487-A226-4B20-BC0D-E18F01136622}" dt="2020-04-06T04:29:42.345" v="10277" actId="20577"/>
        <pc:sldMkLst>
          <pc:docMk/>
          <pc:sldMk cId="540509760" sldId="477"/>
        </pc:sldMkLst>
        <pc:spChg chg="mod">
          <ac:chgData name="Phyllipe Lima" userId="afbdb2a7827722fd" providerId="LiveId" clId="{4CEA5487-A226-4B20-BC0D-E18F01136622}" dt="2020-04-06T04:29:42.345" v="10277" actId="20577"/>
          <ac:spMkLst>
            <pc:docMk/>
            <pc:sldMk cId="540509760" sldId="477"/>
            <ac:spMk id="10" creationId="{0025EA58-FC97-4A70-A2EA-CC698A9A02BB}"/>
          </ac:spMkLst>
        </pc:spChg>
        <pc:spChg chg="mod">
          <ac:chgData name="Phyllipe Lima" userId="afbdb2a7827722fd" providerId="LiveId" clId="{4CEA5487-A226-4B20-BC0D-E18F01136622}" dt="2020-04-06T04:27:30.735" v="9804" actId="20577"/>
          <ac:spMkLst>
            <pc:docMk/>
            <pc:sldMk cId="540509760" sldId="477"/>
            <ac:spMk id="11" creationId="{C2C91EF0-77E9-453E-BC06-6319E104BC28}"/>
          </ac:spMkLst>
        </pc:spChg>
      </pc:sldChg>
      <pc:sldChg chg="delSp modSp add mod">
        <pc:chgData name="Phyllipe Lima" userId="afbdb2a7827722fd" providerId="LiveId" clId="{4CEA5487-A226-4B20-BC0D-E18F01136622}" dt="2020-04-06T04:34:28.396" v="11089" actId="20577"/>
        <pc:sldMkLst>
          <pc:docMk/>
          <pc:sldMk cId="1747201734" sldId="478"/>
        </pc:sldMkLst>
        <pc:spChg chg="del mod">
          <ac:chgData name="Phyllipe Lima" userId="afbdb2a7827722fd" providerId="LiveId" clId="{4CEA5487-A226-4B20-BC0D-E18F01136622}" dt="2020-04-06T04:30:13.986" v="10316" actId="478"/>
          <ac:spMkLst>
            <pc:docMk/>
            <pc:sldMk cId="1747201734" sldId="478"/>
            <ac:spMk id="3" creationId="{00000000-0000-0000-0000-000000000000}"/>
          </ac:spMkLst>
        </pc:spChg>
        <pc:spChg chg="mod">
          <ac:chgData name="Phyllipe Lima" userId="afbdb2a7827722fd" providerId="LiveId" clId="{4CEA5487-A226-4B20-BC0D-E18F01136622}" dt="2020-04-06T04:34:28.396" v="11089" actId="20577"/>
          <ac:spMkLst>
            <pc:docMk/>
            <pc:sldMk cId="1747201734" sldId="478"/>
            <ac:spMk id="10" creationId="{0025EA58-FC97-4A70-A2EA-CC698A9A02BB}"/>
          </ac:spMkLst>
        </pc:spChg>
        <pc:spChg chg="mod">
          <ac:chgData name="Phyllipe Lima" userId="afbdb2a7827722fd" providerId="LiveId" clId="{4CEA5487-A226-4B20-BC0D-E18F01136622}" dt="2020-04-06T04:30:05.776" v="10313" actId="20577"/>
          <ac:spMkLst>
            <pc:docMk/>
            <pc:sldMk cId="1747201734" sldId="478"/>
            <ac:spMk id="11" creationId="{C2C91EF0-77E9-453E-BC06-6319E104BC28}"/>
          </ac:spMkLst>
        </pc:spChg>
      </pc:sldChg>
      <pc:sldChg chg="modSp add mod">
        <pc:chgData name="Phyllipe Lima" userId="afbdb2a7827722fd" providerId="LiveId" clId="{4CEA5487-A226-4B20-BC0D-E18F01136622}" dt="2020-04-06T04:35:46.151" v="11397" actId="20577"/>
        <pc:sldMkLst>
          <pc:docMk/>
          <pc:sldMk cId="2253435793" sldId="479"/>
        </pc:sldMkLst>
        <pc:spChg chg="mod">
          <ac:chgData name="Phyllipe Lima" userId="afbdb2a7827722fd" providerId="LiveId" clId="{4CEA5487-A226-4B20-BC0D-E18F01136622}" dt="2020-04-06T04:35:46.151" v="11397" actId="20577"/>
          <ac:spMkLst>
            <pc:docMk/>
            <pc:sldMk cId="2253435793" sldId="479"/>
            <ac:spMk id="10" creationId="{0025EA58-FC97-4A70-A2EA-CC698A9A02BB}"/>
          </ac:spMkLst>
        </pc:spChg>
      </pc:sldChg>
    </pc:docChg>
  </pc:docChgLst>
  <pc:docChgLst>
    <pc:chgData name="Phyllipe Lima" userId="afbdb2a7827722fd" providerId="LiveId" clId="{0F292714-8E9F-6443-B938-435214911BFC}"/>
    <pc:docChg chg="undo custSel modSld">
      <pc:chgData name="Phyllipe Lima" userId="afbdb2a7827722fd" providerId="LiveId" clId="{0F292714-8E9F-6443-B938-435214911BFC}" dt="2020-03-16T11:52:27.758" v="10" actId="14100"/>
      <pc:docMkLst>
        <pc:docMk/>
      </pc:docMkLst>
      <pc:sldChg chg="modAnim">
        <pc:chgData name="Phyllipe Lima" userId="afbdb2a7827722fd" providerId="LiveId" clId="{0F292714-8E9F-6443-B938-435214911BFC}" dt="2020-03-16T11:50:48.665" v="1"/>
        <pc:sldMkLst>
          <pc:docMk/>
          <pc:sldMk cId="3269255110" sldId="409"/>
        </pc:sldMkLst>
      </pc:sldChg>
      <pc:sldChg chg="addSp modSp modAnim">
        <pc:chgData name="Phyllipe Lima" userId="afbdb2a7827722fd" providerId="LiveId" clId="{0F292714-8E9F-6443-B938-435214911BFC}" dt="2020-03-16T11:52:27.758" v="10" actId="14100"/>
        <pc:sldMkLst>
          <pc:docMk/>
          <pc:sldMk cId="1569867541" sldId="414"/>
        </pc:sldMkLst>
        <pc:spChg chg="add mod">
          <ac:chgData name="Phyllipe Lima" userId="afbdb2a7827722fd" providerId="LiveId" clId="{0F292714-8E9F-6443-B938-435214911BFC}" dt="2020-03-16T11:52:18.197" v="7" actId="14100"/>
          <ac:spMkLst>
            <pc:docMk/>
            <pc:sldMk cId="1569867541" sldId="414"/>
            <ac:spMk id="11" creationId="{635826CA-4E1A-6446-907A-9CE584428E98}"/>
          </ac:spMkLst>
        </pc:spChg>
        <pc:spChg chg="add mod">
          <ac:chgData name="Phyllipe Lima" userId="afbdb2a7827722fd" providerId="LiveId" clId="{0F292714-8E9F-6443-B938-435214911BFC}" dt="2020-03-16T11:52:27.758" v="10" actId="14100"/>
          <ac:spMkLst>
            <pc:docMk/>
            <pc:sldMk cId="1569867541" sldId="414"/>
            <ac:spMk id="12" creationId="{0EC87DCD-9979-0349-B705-9B7A41376D80}"/>
          </ac:spMkLst>
        </pc:spChg>
        <pc:picChg chg="mod">
          <ac:chgData name="Phyllipe Lima" userId="afbdb2a7827722fd" providerId="LiveId" clId="{0F292714-8E9F-6443-B938-435214911BFC}" dt="2020-03-16T11:52:02.988" v="4" actId="1076"/>
          <ac:picMkLst>
            <pc:docMk/>
            <pc:sldMk cId="1569867541" sldId="414"/>
            <ac:picMk id="3" creationId="{E4B8F4AD-4BB1-40B6-A810-E60B0FAB0CB5}"/>
          </ac:picMkLst>
        </pc:picChg>
      </pc:sldChg>
    </pc:docChg>
  </pc:docChgLst>
  <pc:docChgLst>
    <pc:chgData name="Chris Lima" userId="b5ea056ce2397b48" providerId="LiveId" clId="{89EBDE14-1B6E-4BD7-B88C-8CC3A3C2C557}"/>
    <pc:docChg chg="undo custSel addSld delSld modSld modShowInfo">
      <pc:chgData name="Chris Lima" userId="b5ea056ce2397b48" providerId="LiveId" clId="{89EBDE14-1B6E-4BD7-B88C-8CC3A3C2C557}" dt="2022-03-01T17:22:19.748" v="11" actId="1076"/>
      <pc:docMkLst>
        <pc:docMk/>
      </pc:docMkLst>
      <pc:sldChg chg="modSp mod">
        <pc:chgData name="Chris Lima" userId="b5ea056ce2397b48" providerId="LiveId" clId="{89EBDE14-1B6E-4BD7-B88C-8CC3A3C2C557}" dt="2022-03-01T17:21:05.158" v="0"/>
        <pc:sldMkLst>
          <pc:docMk/>
          <pc:sldMk cId="1975627203" sldId="257"/>
        </pc:sldMkLst>
        <pc:spChg chg="mod">
          <ac:chgData name="Chris Lima" userId="b5ea056ce2397b48" providerId="LiveId" clId="{89EBDE14-1B6E-4BD7-B88C-8CC3A3C2C557}" dt="2022-03-01T17:21:05.158" v="0"/>
          <ac:spMkLst>
            <pc:docMk/>
            <pc:sldMk cId="1975627203" sldId="257"/>
            <ac:spMk id="3" creationId="{00000000-0000-0000-0000-000000000000}"/>
          </ac:spMkLst>
        </pc:spChg>
      </pc:sldChg>
      <pc:sldChg chg="modSp mod">
        <pc:chgData name="Chris Lima" userId="b5ea056ce2397b48" providerId="LiveId" clId="{89EBDE14-1B6E-4BD7-B88C-8CC3A3C2C557}" dt="2022-03-01T17:22:19.748" v="11" actId="1076"/>
        <pc:sldMkLst>
          <pc:docMk/>
          <pc:sldMk cId="2100367408" sldId="528"/>
        </pc:sldMkLst>
        <pc:picChg chg="mod">
          <ac:chgData name="Chris Lima" userId="b5ea056ce2397b48" providerId="LiveId" clId="{89EBDE14-1B6E-4BD7-B88C-8CC3A3C2C557}" dt="2022-03-01T17:22:13.679" v="10" actId="1076"/>
          <ac:picMkLst>
            <pc:docMk/>
            <pc:sldMk cId="2100367408" sldId="528"/>
            <ac:picMk id="2" creationId="{3044B718-A216-274A-BD77-50B782A462D8}"/>
          </ac:picMkLst>
        </pc:picChg>
        <pc:picChg chg="mod">
          <ac:chgData name="Chris Lima" userId="b5ea056ce2397b48" providerId="LiveId" clId="{89EBDE14-1B6E-4BD7-B88C-8CC3A3C2C557}" dt="2022-03-01T17:22:19.748" v="11" actId="1076"/>
          <ac:picMkLst>
            <pc:docMk/>
            <pc:sldMk cId="2100367408" sldId="528"/>
            <ac:picMk id="3" creationId="{3A414A80-7E02-CA46-8539-71E3D051B6B2}"/>
          </ac:picMkLst>
        </pc:picChg>
        <pc:picChg chg="mod">
          <ac:chgData name="Chris Lima" userId="b5ea056ce2397b48" providerId="LiveId" clId="{89EBDE14-1B6E-4BD7-B88C-8CC3A3C2C557}" dt="2022-03-01T17:22:01.521" v="9" actId="1076"/>
          <ac:picMkLst>
            <pc:docMk/>
            <pc:sldMk cId="2100367408" sldId="528"/>
            <ac:picMk id="4" creationId="{08430009-9B89-FF49-8099-A03BB3C83CEB}"/>
          </ac:picMkLst>
        </pc:picChg>
        <pc:picChg chg="mod">
          <ac:chgData name="Chris Lima" userId="b5ea056ce2397b48" providerId="LiveId" clId="{89EBDE14-1B6E-4BD7-B88C-8CC3A3C2C557}" dt="2022-03-01T17:22:01.521" v="9" actId="1076"/>
          <ac:picMkLst>
            <pc:docMk/>
            <pc:sldMk cId="2100367408" sldId="528"/>
            <ac:picMk id="5" creationId="{FA23EE6D-A8B0-E542-B19A-2816FD02EFA9}"/>
          </ac:picMkLst>
        </pc:picChg>
        <pc:picChg chg="mod">
          <ac:chgData name="Chris Lima" userId="b5ea056ce2397b48" providerId="LiveId" clId="{89EBDE14-1B6E-4BD7-B88C-8CC3A3C2C557}" dt="2022-03-01T17:21:56.229" v="8" actId="1076"/>
          <ac:picMkLst>
            <pc:docMk/>
            <pc:sldMk cId="2100367408" sldId="528"/>
            <ac:picMk id="6" creationId="{913E2B2A-1BD0-074C-8CB5-40D5569FB7CA}"/>
          </ac:picMkLst>
        </pc:picChg>
        <pc:picChg chg="mod">
          <ac:chgData name="Chris Lima" userId="b5ea056ce2397b48" providerId="LiveId" clId="{89EBDE14-1B6E-4BD7-B88C-8CC3A3C2C557}" dt="2022-03-01T17:22:01.521" v="9" actId="1076"/>
          <ac:picMkLst>
            <pc:docMk/>
            <pc:sldMk cId="2100367408" sldId="528"/>
            <ac:picMk id="7" creationId="{40CAF1CD-7C3C-4040-AD64-EF3C20B5C29B}"/>
          </ac:picMkLst>
        </pc:picChg>
      </pc:sldChg>
      <pc:sldChg chg="add del">
        <pc:chgData name="Chris Lima" userId="b5ea056ce2397b48" providerId="LiveId" clId="{89EBDE14-1B6E-4BD7-B88C-8CC3A3C2C557}" dt="2022-03-01T17:21:33.198" v="4" actId="47"/>
        <pc:sldMkLst>
          <pc:docMk/>
          <pc:sldMk cId="2818697972" sldId="553"/>
        </pc:sldMkLst>
      </pc:sldChg>
      <pc:sldChg chg="modSp mod">
        <pc:chgData name="Chris Lima" userId="b5ea056ce2397b48" providerId="LiveId" clId="{89EBDE14-1B6E-4BD7-B88C-8CC3A3C2C557}" dt="2022-03-01T17:21:39.739" v="6" actId="5793"/>
        <pc:sldMkLst>
          <pc:docMk/>
          <pc:sldMk cId="902548515" sldId="579"/>
        </pc:sldMkLst>
        <pc:spChg chg="mod">
          <ac:chgData name="Chris Lima" userId="b5ea056ce2397b48" providerId="LiveId" clId="{89EBDE14-1B6E-4BD7-B88C-8CC3A3C2C557}" dt="2022-03-01T17:21:39.739" v="6" actId="5793"/>
          <ac:spMkLst>
            <pc:docMk/>
            <pc:sldMk cId="902548515" sldId="579"/>
            <ac:spMk id="12" creationId="{5899A09A-9AB5-2D4C-9434-9593C8E45011}"/>
          </ac:spMkLst>
        </pc:spChg>
      </pc:sldChg>
    </pc:docChg>
  </pc:docChgLst>
  <pc:docChgLst>
    <pc:chgData name="Phyllipe Lima" userId="afbdb2a7827722fd" providerId="Windows Live" clId="Web-{A9A01828-17EB-47EC-B05D-C7AACDC2B404}"/>
    <pc:docChg chg="modSld">
      <pc:chgData name="Phyllipe Lima" userId="afbdb2a7827722fd" providerId="Windows Live" clId="Web-{A9A01828-17EB-47EC-B05D-C7AACDC2B404}" dt="2021-08-04T23:20:26.100" v="0" actId="1076"/>
      <pc:docMkLst>
        <pc:docMk/>
      </pc:docMkLst>
      <pc:sldChg chg="modSp">
        <pc:chgData name="Phyllipe Lima" userId="afbdb2a7827722fd" providerId="Windows Live" clId="Web-{A9A01828-17EB-47EC-B05D-C7AACDC2B404}" dt="2021-08-04T23:20:26.100" v="0" actId="1076"/>
        <pc:sldMkLst>
          <pc:docMk/>
          <pc:sldMk cId="3796384877" sldId="530"/>
        </pc:sldMkLst>
        <pc:picChg chg="mod">
          <ac:chgData name="Phyllipe Lima" userId="afbdb2a7827722fd" providerId="Windows Live" clId="Web-{A9A01828-17EB-47EC-B05D-C7AACDC2B404}" dt="2021-08-04T23:20:26.100" v="0" actId="1076"/>
          <ac:picMkLst>
            <pc:docMk/>
            <pc:sldMk cId="3796384877" sldId="530"/>
            <ac:picMk id="5" creationId="{E4B5E19A-5395-7547-934C-932B5BB076AD}"/>
          </ac:picMkLst>
        </pc:picChg>
      </pc:sldChg>
    </pc:docChg>
  </pc:docChgLst>
  <pc:docChgLst>
    <pc:chgData name="Phyllipe Lima" userId="afbdb2a7827722fd" providerId="LiveId" clId="{0CEE658E-15F8-504D-9334-17E5D6CE111B}"/>
    <pc:docChg chg="custSel modSld">
      <pc:chgData name="Phyllipe Lima" userId="afbdb2a7827722fd" providerId="LiveId" clId="{0CEE658E-15F8-504D-9334-17E5D6CE111B}" dt="2020-04-03T04:39:25.006" v="42" actId="20577"/>
      <pc:docMkLst>
        <pc:docMk/>
      </pc:docMkLst>
      <pc:sldChg chg="modSp modAnim">
        <pc:chgData name="Phyllipe Lima" userId="afbdb2a7827722fd" providerId="LiveId" clId="{0CEE658E-15F8-504D-9334-17E5D6CE111B}" dt="2020-04-03T04:39:25.006" v="42" actId="20577"/>
        <pc:sldMkLst>
          <pc:docMk/>
          <pc:sldMk cId="1708451728" sldId="259"/>
        </pc:sldMkLst>
        <pc:spChg chg="mod">
          <ac:chgData name="Phyllipe Lima" userId="afbdb2a7827722fd" providerId="LiveId" clId="{0CEE658E-15F8-504D-9334-17E5D6CE111B}" dt="2020-04-03T04:39:25.006" v="42" actId="20577"/>
          <ac:spMkLst>
            <pc:docMk/>
            <pc:sldMk cId="1708451728" sldId="259"/>
            <ac:spMk id="3" creationId="{00000000-0000-0000-0000-000000000000}"/>
          </ac:spMkLst>
        </pc:spChg>
      </pc:sldChg>
      <pc:sldChg chg="modSp">
        <pc:chgData name="Phyllipe Lima" userId="afbdb2a7827722fd" providerId="LiveId" clId="{0CEE658E-15F8-504D-9334-17E5D6CE111B}" dt="2020-04-03T04:39:18.321" v="1" actId="27636"/>
        <pc:sldMkLst>
          <pc:docMk/>
          <pc:sldMk cId="214910676" sldId="428"/>
        </pc:sldMkLst>
        <pc:spChg chg="mod">
          <ac:chgData name="Phyllipe Lima" userId="afbdb2a7827722fd" providerId="LiveId" clId="{0CEE658E-15F8-504D-9334-17E5D6CE111B}" dt="2020-04-03T04:39:18.321" v="1" actId="27636"/>
          <ac:spMkLst>
            <pc:docMk/>
            <pc:sldMk cId="214910676" sldId="428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07564D-71EF-4559-8E77-45A390238EEB}" type="datetimeFigureOut">
              <a:rPr lang="pt-BR" smtClean="0"/>
              <a:t>01/03/2022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9ACD5-4C9B-4837-B662-BBA81CE801D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4725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1053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5283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6031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8854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832543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405001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6489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53549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12242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07593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5448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07158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44461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05895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236942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45512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778825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70676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639893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80407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07489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23492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31862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51642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638578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3195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420118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97705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104339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064128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15804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21813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63511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940195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931543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3186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138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29752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944866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185791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01815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52725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07296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46400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849835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62897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732483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513030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4B6F4-0BD4-AC4E-946D-F998617731B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E96C7C3-666B-4048-9958-50042C170928}" type="datetime1">
              <a:rPr lang="en-US" smtClean="0"/>
              <a:t>3/1/2022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680982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4B6F4-0BD4-AC4E-946D-F998617731B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E96C7C3-666B-4048-9958-50042C170928}" type="datetime1">
              <a:rPr lang="en-US" smtClean="0"/>
              <a:t>3/1/2022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0524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41576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0859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3586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19814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AC6EC-3E0B-49CC-8E6F-C407BD6A6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83707CB-8D0F-4517-9B03-5052D67408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06C10C-EFA6-472A-BF31-B00F490CA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395CF-FCF9-7048-AE3C-1C1DE89739DC}" type="datetime1">
              <a:rPr lang="en-US" smtClean="0"/>
              <a:t>3/1/2022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91BC29-D57D-489D-B077-D20601996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82D9E7-7DB4-492E-A0A5-BEEF76E17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237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8D0508-D476-4D28-ADF2-0285B5B95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148B862-62B4-4FD3-B8AC-0459B37EB3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A6FBD0-B01A-41EA-BDAF-C19BCF721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213AE-5D08-0541-82CA-1DFDF529CAE4}" type="datetime1">
              <a:rPr lang="en-US" smtClean="0"/>
              <a:t>3/1/2022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5F68FF-98B1-4A9E-8602-42FE16265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D5B9AC-60B7-4646-8C90-8BC9D5DE2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0057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5B2805F-B438-46C2-95AA-12683F3964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F2841D-36FD-45DA-83B8-F7474A93E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E8756B-634A-486D-907A-34F86549B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FDA0-0870-B244-B5AB-11548B3A3EA8}" type="datetime1">
              <a:rPr lang="en-US" smtClean="0"/>
              <a:t>3/1/2022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D16A58-E9E0-41D4-B65F-F8D9EF7FA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C665D7-8221-4581-B6F2-2F257B6F9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8542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057E4-03E9-420D-8D22-08198826F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484A6D-03AD-4275-9BFE-4214CED20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D48349E-67B5-4E1B-A980-0AF7E08D6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D982C-7246-964F-85C2-8FCDF0979394}" type="datetime1">
              <a:rPr lang="en-US" smtClean="0"/>
              <a:t>3/1/2022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9F9ACB-471C-4045-B56E-4C26411E0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8350F6-480E-4F4F-BCBD-7AB0053CC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0987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2DC47D-F5B3-4274-8903-2F6246431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20F326-E07B-4B9D-AC42-9FC745A62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0E9F873-BD5A-4787-9240-37331BF94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481F1-BCDE-E44D-99A4-43194A2FBADC}" type="datetime1">
              <a:rPr lang="en-US" smtClean="0"/>
              <a:t>3/1/2022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A4CAA8-437D-4008-9BDC-4E9DDFB34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7EBF52-F822-442D-BAE5-110A7C816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5907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5DBB55-03E3-4307-A111-44BF914A8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FAC531-817F-47CB-98B0-E1D99740C7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50636E0-3693-4978-AFDD-355143CEE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8789EFD-E94C-49ED-9AC8-8DEEB8297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81E97-137B-9647-9E60-C8224B27A999}" type="datetime1">
              <a:rPr lang="en-US" smtClean="0"/>
              <a:t>3/1/2022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DD5AA33-1E35-41ED-910D-EC3EB11B8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F9EC7D8-8A17-4EA6-AE75-DE79836FA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4608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3012FA-A7AB-44E9-ABCA-A20B5A4D6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3849AB-6B36-4899-B06F-CC6B6C531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BAD11FC-1F64-4283-B3B2-C6E913533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03514A6-AC6A-4F3F-A6C0-FA5E9C0938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7A77B76-E037-4CB5-8EAA-8094FC5DB8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DCFB481-4B0C-423D-94C1-0712DF7CA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72CB6-804A-6740-A94F-1245DA005885}" type="datetime1">
              <a:rPr lang="en-US" smtClean="0"/>
              <a:t>3/1/2022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A16D546-B99C-4841-B814-D7B1CF910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1694F92-5E85-48AC-8903-A4CB0DDEC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2678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F2AD39-AC45-4671-A01A-D04EF3ED3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FD59760-6246-4C3F-B949-FCE911DEF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B0485-6A21-1441-88B0-127DD92E36ED}" type="datetime1">
              <a:rPr lang="en-US" smtClean="0"/>
              <a:t>3/1/2022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754B97B-A5E0-44F0-A694-00CB23835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79AACF-94AC-42A8-8B97-3E46C475A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7946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3C95F24-317B-4196-B4EF-A08F3C1C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F9569-E680-5F45-A28C-9A1BF9FDC336}" type="datetime1">
              <a:rPr lang="en-US" smtClean="0"/>
              <a:t>3/1/2022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99E1463-6BA2-4DEB-B083-045FB8E18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6593953-2861-469A-A36E-2EA59C970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5706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25F41-0679-48E2-942C-9CB10648B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B4A475-5386-48FD-BEA5-CF45CE086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EFCA574-EDB9-4A98-B6A3-BCAC2A111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B21EAE2-49F5-4847-B1EE-5FEADC899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FD08D-AE05-E74C-9686-7B8E228A0059}" type="datetime1">
              <a:rPr lang="en-US" smtClean="0"/>
              <a:t>3/1/2022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834E0EF-A7A1-4F88-8AB9-0262C9C4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D4DA6C5-3007-4A1F-B232-C43C63811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7320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4A823-4880-49DF-8F23-32448D287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391E0B1-E543-4A68-91EE-005DC26920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D0796C2-CFB7-4025-9A59-E5BB71615F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0394E4E-7487-4040-BF63-5B9E857DA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D1394-3C04-CB43-8CD8-824FA77FC482}" type="datetime1">
              <a:rPr lang="en-US" smtClean="0"/>
              <a:t>3/1/2022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B0459D-2D97-4D1D-BDE5-302441E95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9EAB9D3-1A83-4470-BDB1-87BF35988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5953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ACFEED3-7BDB-40C4-926B-C603A31F8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00FCA7-4D28-41B7-8909-AF4EE8A8E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C34CE0-0603-443E-B44E-E623FA649F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173C0-1905-304B-A0E3-7D0F5C836F43}" type="datetime1">
              <a:rPr lang="en-US" smtClean="0"/>
              <a:t>3/1/2022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8113045-2587-4014-9BB4-450F6FAEB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3BAAA76-1F41-4FDA-A0C8-152280B247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0850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mailto:Christopher@inatel.b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8.png"/><Relationship Id="rId4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5.tiff"/><Relationship Id="rId7" Type="http://schemas.microsoft.com/office/2007/relationships/hdphoto" Target="../media/hdphoto5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microsoft.com/office/2007/relationships/hdphoto" Target="../media/hdphoto4.wdp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9.tiff"/><Relationship Id="rId4" Type="http://schemas.openxmlformats.org/officeDocument/2006/relationships/image" Target="../media/image22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3.png"/><Relationship Id="rId4" Type="http://schemas.openxmlformats.org/officeDocument/2006/relationships/image" Target="../media/image24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tiff"/><Relationship Id="rId4" Type="http://schemas.openxmlformats.org/officeDocument/2006/relationships/image" Target="../media/image3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hyperlink" Target="https://mvnrepository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tiff"/><Relationship Id="rId4" Type="http://schemas.openxmlformats.org/officeDocument/2006/relationships/image" Target="../media/image23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tiff"/><Relationship Id="rId4" Type="http://schemas.openxmlformats.org/officeDocument/2006/relationships/image" Target="../media/image23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tiff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tiff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tiff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6.wdp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tiff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gif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tiff"/><Relationship Id="rId5" Type="http://schemas.openxmlformats.org/officeDocument/2006/relationships/image" Target="../media/image59.tiff"/><Relationship Id="rId4" Type="http://schemas.openxmlformats.org/officeDocument/2006/relationships/image" Target="../media/image58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tif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tiff"/><Relationship Id="rId5" Type="http://schemas.openxmlformats.org/officeDocument/2006/relationships/image" Target="../media/image64.tiff"/><Relationship Id="rId4" Type="http://schemas.openxmlformats.org/officeDocument/2006/relationships/image" Target="../media/image23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gi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gif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tif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7" Type="http://schemas.openxmlformats.org/officeDocument/2006/relationships/image" Target="../media/image26.tif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3.tiff"/><Relationship Id="rId4" Type="http://schemas.openxmlformats.org/officeDocument/2006/relationships/image" Target="../media/image81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kyong.com/maven/how-to-install-maven-in-window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logo inat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531" y="957318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431940" y="2042809"/>
            <a:ext cx="9144000" cy="2865368"/>
          </a:xfrm>
        </p:spPr>
        <p:txBody>
          <a:bodyPr>
            <a:normAutofit fontScale="90000"/>
          </a:bodyPr>
          <a:lstStyle/>
          <a:p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r>
              <a:rPr lang="pt-BR" sz="4000" dirty="0"/>
              <a:t>C214 – Engenharia de Software</a:t>
            </a:r>
            <a:br>
              <a:rPr lang="pt-BR" sz="4000" dirty="0"/>
            </a:br>
            <a:br>
              <a:rPr lang="pt-BR" sz="4000" dirty="0"/>
            </a:br>
            <a:r>
              <a:rPr lang="pt-BR" dirty="0"/>
              <a:t> Automatização da Build com Maven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468813"/>
            <a:ext cx="9144000" cy="1722438"/>
          </a:xfrm>
        </p:spPr>
        <p:txBody>
          <a:bodyPr>
            <a:normAutofit/>
          </a:bodyPr>
          <a:lstStyle/>
          <a:p>
            <a:endParaRPr lang="pt-BR" dirty="0"/>
          </a:p>
          <a:p>
            <a:r>
              <a:rPr lang="pt-BR" dirty="0"/>
              <a:t>Prof. Christopher Lima</a:t>
            </a:r>
          </a:p>
          <a:p>
            <a:r>
              <a:rPr lang="pt-BR" dirty="0">
                <a:hlinkClick r:id="rId4"/>
              </a:rPr>
              <a:t>christopher@inatel.br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09D4156E-DED7-4A92-A7EB-63CE7DCC3B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940" y="149288"/>
            <a:ext cx="1616060" cy="161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27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7233172-9A80-BB41-81EE-D3A9CE49C747}"/>
              </a:ext>
            </a:extLst>
          </p:cNvPr>
          <p:cNvSpPr txBox="1"/>
          <p:nvPr/>
        </p:nvSpPr>
        <p:spPr>
          <a:xfrm>
            <a:off x="3945054" y="206514"/>
            <a:ext cx="78236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Blip>
                <a:blip r:embed="rId3"/>
              </a:buBlip>
            </a:pPr>
            <a:r>
              <a:rPr lang="pt-BR" sz="4000" dirty="0"/>
              <a:t>  Software real requer  mais etapas para “construir” com qualidade!</a:t>
            </a:r>
          </a:p>
          <a:p>
            <a:pPr marL="914400" lvl="1" indent="-457200">
              <a:buBlip>
                <a:blip r:embed="rId3"/>
              </a:buBlip>
            </a:pPr>
            <a:r>
              <a:rPr lang="pt-BR" sz="4000" dirty="0"/>
              <a:t>  Testes!</a:t>
            </a:r>
          </a:p>
          <a:p>
            <a:pPr lvl="2"/>
            <a:endParaRPr lang="pt-BR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54030F-00E9-C34D-B180-64688F4F02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78" t="3605" r="3404" b="11057"/>
          <a:stretch/>
        </p:blipFill>
        <p:spPr>
          <a:xfrm>
            <a:off x="220546" y="0"/>
            <a:ext cx="3724508" cy="37590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8A3CEC-5360-A44F-9B31-BDA18B9220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061" b="89968" l="6023" r="91250">
                        <a14:foregroundMark x1="43977" y1="12136" x2="43977" y2="12136"/>
                        <a14:foregroundMark x1="36705" y1="9385" x2="36705" y2="9385"/>
                        <a14:foregroundMark x1="6136" y1="46117" x2="6136" y2="46117"/>
                        <a14:foregroundMark x1="91250" y1="88188" x2="91250" y2="88188"/>
                        <a14:foregroundMark x1="32841" y1="51780" x2="32841" y2="517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28202" y="2904067"/>
            <a:ext cx="488271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56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7233172-9A80-BB41-81EE-D3A9CE49C747}"/>
              </a:ext>
            </a:extLst>
          </p:cNvPr>
          <p:cNvSpPr txBox="1"/>
          <p:nvPr/>
        </p:nvSpPr>
        <p:spPr>
          <a:xfrm>
            <a:off x="3945054" y="206514"/>
            <a:ext cx="782361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Blip>
                <a:blip r:embed="rId3"/>
              </a:buBlip>
            </a:pPr>
            <a:r>
              <a:rPr lang="pt-BR" sz="4000" dirty="0"/>
              <a:t> Empacotar! </a:t>
            </a:r>
          </a:p>
          <a:p>
            <a:pPr marL="1371600" lvl="2" indent="-457200">
              <a:buBlip>
                <a:blip r:embed="rId3"/>
              </a:buBlip>
            </a:pPr>
            <a:r>
              <a:rPr lang="pt-BR" sz="4000" dirty="0"/>
              <a:t> Gerar um pacote com tudo necessário para instalação do software.</a:t>
            </a:r>
          </a:p>
          <a:p>
            <a:pPr marL="1371600" lvl="2" indent="-457200">
              <a:buBlip>
                <a:blip r:embed="rId3"/>
              </a:buBlip>
            </a:pPr>
            <a:r>
              <a:rPr lang="pt-BR" sz="4000" dirty="0"/>
              <a:t> Exemplo: </a:t>
            </a:r>
            <a:r>
              <a:rPr lang="pt-BR" sz="4000" dirty="0" err="1"/>
              <a:t>Jar</a:t>
            </a:r>
            <a:endParaRPr lang="pt-BR" sz="4000" dirty="0"/>
          </a:p>
          <a:p>
            <a:pPr lvl="2"/>
            <a:endParaRPr lang="pt-BR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54030F-00E9-C34D-B180-64688F4F02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78" t="3605" r="3404" b="11057"/>
          <a:stretch/>
        </p:blipFill>
        <p:spPr>
          <a:xfrm>
            <a:off x="220546" y="0"/>
            <a:ext cx="3724508" cy="37590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AC6322-7E45-7948-8455-587D1B95F9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7600" r="90000">
                        <a14:foregroundMark x1="7600" y1="27400" x2="7600" y2="27400"/>
                      </a14:backgroundRemoval>
                    </a14:imgEffect>
                  </a14:imgLayer>
                </a14:imgProps>
              </a:ext>
            </a:extLst>
          </a:blip>
          <a:srcRect l="6266" t="10400" r="14000" b="8132"/>
          <a:stretch/>
        </p:blipFill>
        <p:spPr>
          <a:xfrm>
            <a:off x="8246948" y="2846011"/>
            <a:ext cx="3945052" cy="403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45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54030F-00E9-C34D-B180-64688F4F02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78" t="3605" r="3404" b="11057"/>
          <a:stretch/>
        </p:blipFill>
        <p:spPr>
          <a:xfrm>
            <a:off x="4739251" y="0"/>
            <a:ext cx="2348860" cy="23706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A06307-6540-6A4D-B5AE-F2E838226C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61" b="89968" l="6023" r="91250">
                        <a14:foregroundMark x1="43977" y1="12136" x2="43977" y2="12136"/>
                        <a14:foregroundMark x1="36705" y1="9385" x2="36705" y2="9385"/>
                        <a14:foregroundMark x1="6136" y1="46117" x2="6136" y2="46117"/>
                        <a14:foregroundMark x1="91250" y1="88188" x2="91250" y2="88188"/>
                        <a14:foregroundMark x1="32841" y1="51780" x2="32841" y2="517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82608" y="3716866"/>
            <a:ext cx="3677110" cy="25823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B550F0-9F8C-DB49-8154-190358DB475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7600" r="90000">
                        <a14:foregroundMark x1="7600" y1="27400" x2="7600" y2="27400"/>
                      </a14:backgroundRemoval>
                    </a14:imgEffect>
                  </a14:imgLayer>
                </a14:imgProps>
              </a:ext>
            </a:extLst>
          </a:blip>
          <a:srcRect l="6266" t="10400" r="14000" b="8132"/>
          <a:stretch/>
        </p:blipFill>
        <p:spPr>
          <a:xfrm>
            <a:off x="8542294" y="940595"/>
            <a:ext cx="3098384" cy="31657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0B0F8C-6527-444F-94DE-B849B3014AA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64167"/>
          <a:stretch/>
        </p:blipFill>
        <p:spPr>
          <a:xfrm>
            <a:off x="846668" y="225450"/>
            <a:ext cx="2438400" cy="3880884"/>
          </a:xfrm>
          <a:prstGeom prst="rect">
            <a:avLst/>
          </a:prstGeom>
        </p:spPr>
      </p:pic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9023940F-7F12-764D-9AAD-4F321A880E7E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2408767" y="3763435"/>
            <a:ext cx="1481666" cy="2167464"/>
          </a:xfrm>
          <a:prstGeom prst="curved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833DE277-8D18-6C41-91A5-EE2139C5C0FB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7759718" y="4106334"/>
            <a:ext cx="2331768" cy="1346199"/>
          </a:xfrm>
          <a:prstGeom prst="curved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332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B1CCD82-3DDB-2942-A8D5-DA155D44C0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3" t="28293" r="1165" b="8293"/>
          <a:stretch/>
        </p:blipFill>
        <p:spPr>
          <a:xfrm>
            <a:off x="2453268" y="1962614"/>
            <a:ext cx="6568069" cy="43489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7F86EA9-EF22-6740-9271-69951F5506D8}"/>
              </a:ext>
            </a:extLst>
          </p:cNvPr>
          <p:cNvSpPr txBox="1"/>
          <p:nvPr/>
        </p:nvSpPr>
        <p:spPr>
          <a:xfrm>
            <a:off x="173314" y="247248"/>
            <a:ext cx="117473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4"/>
              </a:buBlip>
            </a:pPr>
            <a:r>
              <a:rPr lang="pt-BR" sz="4000" dirty="0"/>
              <a:t> Tem como automatizar esse processo?</a:t>
            </a:r>
          </a:p>
          <a:p>
            <a:endParaRPr lang="pt-BR" sz="4000" dirty="0"/>
          </a:p>
          <a:p>
            <a:pPr marL="457200" indent="-457200">
              <a:buBlip>
                <a:blip r:embed="rId4"/>
              </a:buBlip>
            </a:pP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2351631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81F787-B8EB-724A-A634-A938E6AB27E4}"/>
              </a:ext>
            </a:extLst>
          </p:cNvPr>
          <p:cNvSpPr txBox="1"/>
          <p:nvPr/>
        </p:nvSpPr>
        <p:spPr>
          <a:xfrm>
            <a:off x="563606" y="5215524"/>
            <a:ext cx="8546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pt-BR" sz="4000" dirty="0"/>
              <a:t> Automatização da Build</a:t>
            </a:r>
          </a:p>
        </p:txBody>
      </p:sp>
      <p:pic>
        <p:nvPicPr>
          <p:cNvPr id="6" name="Picture 5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78DFD252-06B1-954E-A464-126B3561C2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934590"/>
            <a:ext cx="635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92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DE5637-E0D1-694F-9B86-E24E20866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165" y="3429000"/>
            <a:ext cx="4961673" cy="18060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0FF2D8-32EA-1E4B-B88D-150AA3218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166" y="1059366"/>
            <a:ext cx="4795324" cy="1212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B5E19A-5395-7547-934C-932B5BB07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483" y="0"/>
            <a:ext cx="1662339" cy="3044283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4C3DD5AD-F9A5-8640-9590-F9AF7B28E6E9}"/>
              </a:ext>
            </a:extLst>
          </p:cNvPr>
          <p:cNvSpPr/>
          <p:nvPr/>
        </p:nvSpPr>
        <p:spPr>
          <a:xfrm>
            <a:off x="3294322" y="1413658"/>
            <a:ext cx="2801677" cy="8586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DBCC9D-CBB3-A141-80AB-C293AE5902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101" y="3429000"/>
            <a:ext cx="2857500" cy="285750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DC847568-6382-D64D-9E5A-6078890B20EC}"/>
              </a:ext>
            </a:extLst>
          </p:cNvPr>
          <p:cNvSpPr/>
          <p:nvPr/>
        </p:nvSpPr>
        <p:spPr>
          <a:xfrm>
            <a:off x="3396043" y="4428428"/>
            <a:ext cx="2598234" cy="8586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23A1FA-6628-E442-ACAC-2B8667183388}"/>
              </a:ext>
            </a:extLst>
          </p:cNvPr>
          <p:cNvSpPr txBox="1"/>
          <p:nvPr/>
        </p:nvSpPr>
        <p:spPr>
          <a:xfrm>
            <a:off x="6096000" y="5141516"/>
            <a:ext cx="697461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7"/>
              </a:buBlip>
            </a:pPr>
            <a:r>
              <a:rPr lang="pt-BR" sz="4000" dirty="0"/>
              <a:t>OBS: O </a:t>
            </a:r>
            <a:r>
              <a:rPr lang="pt-BR" sz="4000" dirty="0" err="1"/>
              <a:t>Nuget</a:t>
            </a:r>
            <a:r>
              <a:rPr lang="pt-BR" sz="4000" dirty="0"/>
              <a:t> faz apenas a gerência de dependências!</a:t>
            </a:r>
          </a:p>
          <a:p>
            <a:endParaRPr lang="pt-BR" sz="4000" dirty="0"/>
          </a:p>
          <a:p>
            <a:pPr marL="457200" indent="-457200">
              <a:buBlip>
                <a:blip r:embed="rId7"/>
              </a:buBlip>
            </a:pP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3796384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>
            <a:extLst>
              <a:ext uri="{FF2B5EF4-FFF2-40B4-BE49-F238E27FC236}">
                <a16:creationId xmlns:a16="http://schemas.microsoft.com/office/drawing/2014/main" id="{4C3DD5AD-F9A5-8640-9590-F9AF7B28E6E9}"/>
              </a:ext>
            </a:extLst>
          </p:cNvPr>
          <p:cNvSpPr/>
          <p:nvPr/>
        </p:nvSpPr>
        <p:spPr>
          <a:xfrm>
            <a:off x="4231025" y="1526443"/>
            <a:ext cx="2598234" cy="8586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23A1FA-6628-E442-ACAC-2B8667183388}"/>
              </a:ext>
            </a:extLst>
          </p:cNvPr>
          <p:cNvSpPr txBox="1"/>
          <p:nvPr/>
        </p:nvSpPr>
        <p:spPr>
          <a:xfrm>
            <a:off x="420029" y="3439676"/>
            <a:ext cx="1095780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pt-BR" sz="4000" dirty="0"/>
              <a:t> O </a:t>
            </a:r>
            <a:r>
              <a:rPr lang="pt-BR" sz="4000" dirty="0" err="1"/>
              <a:t>Gradle</a:t>
            </a:r>
            <a:r>
              <a:rPr lang="pt-BR" sz="4000" dirty="0"/>
              <a:t> é </a:t>
            </a:r>
            <a:r>
              <a:rPr lang="pt-BR" sz="4000" i="1" dirty="0" err="1"/>
              <a:t>cross-platform</a:t>
            </a:r>
            <a:r>
              <a:rPr lang="pt-BR" sz="4000" dirty="0"/>
              <a:t> e pode ser usado com diversas linguagens, inclusive Java.</a:t>
            </a:r>
          </a:p>
          <a:p>
            <a:pPr marL="457200" indent="-457200">
              <a:buBlip>
                <a:blip r:embed="rId3"/>
              </a:buBlip>
            </a:pPr>
            <a:r>
              <a:rPr lang="pt-BR" sz="4000" dirty="0"/>
              <a:t> Ele é totalmente baseado no Maven, e compartilham várias características!</a:t>
            </a:r>
          </a:p>
          <a:p>
            <a:pPr marL="457200" indent="-457200">
              <a:buBlip>
                <a:blip r:embed="rId3"/>
              </a:buBlip>
            </a:pPr>
            <a:r>
              <a:rPr lang="pt-BR" sz="4000" dirty="0"/>
              <a:t> É o padrão em projetos </a:t>
            </a:r>
            <a:r>
              <a:rPr lang="pt-BR" sz="4000" dirty="0" err="1"/>
              <a:t>Android</a:t>
            </a:r>
            <a:endParaRPr lang="pt-BR" sz="4000" dirty="0"/>
          </a:p>
          <a:p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94C09C-4F00-0643-8601-65990EBDF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259" y="907548"/>
            <a:ext cx="5117288" cy="17876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0B0079-1020-AD4A-9298-2F7A9405A5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593" y="613793"/>
            <a:ext cx="3387661" cy="237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358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E83538-1058-9641-9B8E-853062B41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73" y="495300"/>
            <a:ext cx="2768600" cy="2933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CF9BFD-509D-3549-81F3-20A40DB2D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124" y="268202"/>
            <a:ext cx="4961673" cy="18060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790DAD-B042-874B-AAC8-9614A75CA6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23" t="32318" r="4607" b="34190"/>
          <a:stretch/>
        </p:blipFill>
        <p:spPr>
          <a:xfrm>
            <a:off x="7791336" y="2603809"/>
            <a:ext cx="2768600" cy="825191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74384586-73F3-3A45-9497-A7D77D8D5356}"/>
              </a:ext>
            </a:extLst>
          </p:cNvPr>
          <p:cNvSpPr/>
          <p:nvPr/>
        </p:nvSpPr>
        <p:spPr>
          <a:xfrm>
            <a:off x="3699402" y="1679331"/>
            <a:ext cx="2598234" cy="8586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485CE3-E54F-2142-BB53-74225D03A4CA}"/>
              </a:ext>
            </a:extLst>
          </p:cNvPr>
          <p:cNvSpPr/>
          <p:nvPr/>
        </p:nvSpPr>
        <p:spPr>
          <a:xfrm>
            <a:off x="6475852" y="11219"/>
            <a:ext cx="5275161" cy="392173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417EF7-F620-FC44-B0F2-87F4A97EC8C5}"/>
              </a:ext>
            </a:extLst>
          </p:cNvPr>
          <p:cNvSpPr txBox="1"/>
          <p:nvPr/>
        </p:nvSpPr>
        <p:spPr>
          <a:xfrm>
            <a:off x="222518" y="4137282"/>
            <a:ext cx="1095780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6"/>
              </a:buBlip>
            </a:pPr>
            <a:r>
              <a:rPr lang="pt-BR" sz="4000" dirty="0"/>
              <a:t> O Visual Studio já esta totalmente integrado com o </a:t>
            </a:r>
            <a:r>
              <a:rPr lang="pt-BR" sz="4000" dirty="0" err="1"/>
              <a:t>Nuget</a:t>
            </a:r>
            <a:r>
              <a:rPr lang="pt-BR" sz="4000" dirty="0"/>
              <a:t> (gerenciador de pacotes) e o </a:t>
            </a:r>
            <a:r>
              <a:rPr lang="pt-BR" sz="4000" dirty="0" err="1"/>
              <a:t>MSBuild</a:t>
            </a:r>
            <a:r>
              <a:rPr lang="pt-BR" sz="4000" dirty="0"/>
              <a:t> (automatização da build)</a:t>
            </a:r>
          </a:p>
          <a:p>
            <a:endParaRPr lang="pt-BR" sz="4000" dirty="0"/>
          </a:p>
          <a:p>
            <a:pPr marL="457200" indent="-457200">
              <a:buBlip>
                <a:blip r:embed="rId6"/>
              </a:buBlip>
            </a:pP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2613795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BDA0A8-FC37-0B44-9E26-95BA2D4BB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461" y="4962458"/>
            <a:ext cx="4795324" cy="12129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92546D-9AAE-974C-93A6-F6A73C1EB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97" y="1596644"/>
            <a:ext cx="1662339" cy="30442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EF4173-F60F-FD4C-85C3-400111F800BD}"/>
              </a:ext>
            </a:extLst>
          </p:cNvPr>
          <p:cNvSpPr txBox="1"/>
          <p:nvPr/>
        </p:nvSpPr>
        <p:spPr>
          <a:xfrm>
            <a:off x="617097" y="401861"/>
            <a:ext cx="10957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5"/>
              </a:buBlip>
            </a:pPr>
            <a:r>
              <a:rPr lang="pt-BR" sz="4000" dirty="0"/>
              <a:t> Para nosso curso usaremos...</a:t>
            </a:r>
          </a:p>
        </p:txBody>
      </p:sp>
      <p:pic>
        <p:nvPicPr>
          <p:cNvPr id="1026" name="Picture 2" descr="upload.wikimedia.org/wikipedia/commons/thumb/9/...">
            <a:extLst>
              <a:ext uri="{FF2B5EF4-FFF2-40B4-BE49-F238E27FC236}">
                <a16:creationId xmlns:a16="http://schemas.microsoft.com/office/drawing/2014/main" id="{A8DC31E1-E914-4240-B8D8-D6CC97195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800" y="1253484"/>
            <a:ext cx="3565236" cy="356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377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C5806D-F517-654B-A3EF-D7AB91F12974}"/>
              </a:ext>
            </a:extLst>
          </p:cNvPr>
          <p:cNvSpPr txBox="1"/>
          <p:nvPr/>
        </p:nvSpPr>
        <p:spPr>
          <a:xfrm>
            <a:off x="371708" y="78476"/>
            <a:ext cx="10957806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pt-BR" sz="4000" dirty="0"/>
              <a:t> Vamos explorar dois aspectos do </a:t>
            </a:r>
            <a:r>
              <a:rPr lang="pt-BR" sz="4000" dirty="0" err="1"/>
              <a:t>Maven</a:t>
            </a:r>
            <a:r>
              <a:rPr lang="pt-BR" sz="4000" dirty="0"/>
              <a:t>!</a:t>
            </a:r>
          </a:p>
          <a:p>
            <a:pPr marL="914400" lvl="1" indent="-457200">
              <a:buBlip>
                <a:blip r:embed="rId3"/>
              </a:buBlip>
            </a:pPr>
            <a:r>
              <a:rPr lang="pt-BR" sz="4000" dirty="0"/>
              <a:t> Dependências!</a:t>
            </a:r>
          </a:p>
          <a:p>
            <a:pPr marL="914400" lvl="1" indent="-457200">
              <a:buBlip>
                <a:blip r:embed="rId3"/>
              </a:buBlip>
            </a:pPr>
            <a:r>
              <a:rPr lang="pt-BR" sz="4000" dirty="0"/>
              <a:t> Fazer a build!</a:t>
            </a:r>
          </a:p>
          <a:p>
            <a:pPr marL="457200" indent="-457200">
              <a:buBlip>
                <a:blip r:embed="rId3"/>
              </a:buBlip>
            </a:pPr>
            <a:r>
              <a:rPr lang="pt-BR" sz="4000" dirty="0"/>
              <a:t> Começando pelas dependências.</a:t>
            </a:r>
          </a:p>
          <a:p>
            <a:pPr marL="914400" lvl="1" indent="-457200">
              <a:buBlip>
                <a:blip r:embed="rId3"/>
              </a:buBlip>
            </a:pPr>
            <a:r>
              <a:rPr lang="pt-BR" sz="4000" dirty="0"/>
              <a:t> Onde elas ficam?</a:t>
            </a:r>
          </a:p>
          <a:p>
            <a:pPr marL="914400" lvl="1" indent="-457200">
              <a:buBlip>
                <a:blip r:embed="rId3"/>
              </a:buBlip>
            </a:pPr>
            <a:r>
              <a:rPr lang="pt-BR" sz="4000" dirty="0"/>
              <a:t> O que fazem?</a:t>
            </a:r>
          </a:p>
          <a:p>
            <a:pPr marL="914400" lvl="1" indent="-457200">
              <a:buBlip>
                <a:blip r:embed="rId3"/>
              </a:buBlip>
            </a:pPr>
            <a:r>
              <a:rPr lang="pt-BR" sz="4000" dirty="0"/>
              <a:t> Como achamos?</a:t>
            </a:r>
          </a:p>
          <a:p>
            <a:pPr marL="914400" lvl="1" indent="-457200">
              <a:buBlip>
                <a:blip r:embed="rId3"/>
              </a:buBlip>
            </a:pPr>
            <a:r>
              <a:rPr lang="pt-BR" sz="4000" dirty="0"/>
              <a:t> Como usamos?</a:t>
            </a:r>
          </a:p>
          <a:p>
            <a:pPr marL="914400" lvl="1" indent="-457200">
              <a:buBlip>
                <a:blip r:embed="rId3"/>
              </a:buBlip>
            </a:pPr>
            <a:endParaRPr lang="pt-BR" sz="4000" dirty="0"/>
          </a:p>
          <a:p>
            <a:pPr marL="914400" lvl="1" indent="-457200">
              <a:buBlip>
                <a:blip r:embed="rId3"/>
              </a:buBlip>
            </a:pPr>
            <a:endParaRPr lang="pt-BR" sz="4000" dirty="0"/>
          </a:p>
          <a:p>
            <a:pPr lvl="1"/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endParaRPr lang="pt-BR" sz="4000" dirty="0"/>
          </a:p>
          <a:p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757FEB-407C-3441-B13F-9C9CA9BEF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532" y="2996119"/>
            <a:ext cx="6436468" cy="38618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72EC90-BE94-314F-BFBA-42AD0FE92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708" y="5470459"/>
            <a:ext cx="3725333" cy="94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90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7233172-9A80-BB41-81EE-D3A9CE49C747}"/>
              </a:ext>
            </a:extLst>
          </p:cNvPr>
          <p:cNvSpPr txBox="1"/>
          <p:nvPr/>
        </p:nvSpPr>
        <p:spPr>
          <a:xfrm>
            <a:off x="173314" y="247248"/>
            <a:ext cx="117473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pt-BR" sz="4000" dirty="0"/>
              <a:t> Considere o desenvolvimento de um jogo (poderia ser qualquer software)</a:t>
            </a:r>
          </a:p>
          <a:p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C6827D-283B-B641-B473-09D43B234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653" y="1653615"/>
            <a:ext cx="5905860" cy="480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998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C5806D-F517-654B-A3EF-D7AB91F12974}"/>
              </a:ext>
            </a:extLst>
          </p:cNvPr>
          <p:cNvSpPr txBox="1"/>
          <p:nvPr/>
        </p:nvSpPr>
        <p:spPr>
          <a:xfrm>
            <a:off x="617097" y="18428"/>
            <a:ext cx="10957806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r>
              <a:rPr lang="pt-BR" sz="4000" dirty="0"/>
              <a:t>Bem vindo ao repositório central!</a:t>
            </a:r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r>
              <a:rPr lang="pt-BR" sz="4000" dirty="0"/>
              <a:t> O repositório central é um local onde estão armazenados todos os artefatos (</a:t>
            </a:r>
            <a:r>
              <a:rPr lang="pt-BR" sz="4000" dirty="0" err="1"/>
              <a:t>jar</a:t>
            </a:r>
            <a:r>
              <a:rPr lang="pt-BR" sz="4000" dirty="0"/>
              <a:t>) de software disponibilizados pelo </a:t>
            </a:r>
            <a:r>
              <a:rPr lang="pt-BR" sz="4000" dirty="0" err="1"/>
              <a:t>Maven</a:t>
            </a: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E4B93C-7FCC-954D-AA35-533616B21D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927" b="36683"/>
          <a:stretch/>
        </p:blipFill>
        <p:spPr>
          <a:xfrm>
            <a:off x="1408193" y="1386036"/>
            <a:ext cx="8932236" cy="190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33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C5806D-F517-654B-A3EF-D7AB91F12974}"/>
              </a:ext>
            </a:extLst>
          </p:cNvPr>
          <p:cNvSpPr txBox="1"/>
          <p:nvPr/>
        </p:nvSpPr>
        <p:spPr>
          <a:xfrm>
            <a:off x="617097" y="401861"/>
            <a:ext cx="10957806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pt-BR" sz="4000" dirty="0"/>
              <a:t> É onde se encontram as bibliotecas, frameworks, ferramentas e qualquer outro software que desejamos utilizar em nossas próprias soluções.</a:t>
            </a:r>
          </a:p>
          <a:p>
            <a:pPr marL="457200" indent="-457200">
              <a:buBlip>
                <a:blip r:embed="rId3"/>
              </a:buBlip>
            </a:pPr>
            <a:r>
              <a:rPr lang="pt-BR" sz="4000" dirty="0"/>
              <a:t> Acessamos por </a:t>
            </a:r>
            <a:r>
              <a:rPr lang="pt-BR" sz="4000" dirty="0">
                <a:hlinkClick r:id="rId4"/>
              </a:rPr>
              <a:t>https://mvnrepository.com</a:t>
            </a: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endParaRPr lang="pt-BR" sz="4000" dirty="0"/>
          </a:p>
          <a:p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A390EA-310A-E94A-AD3A-CC2C555F9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87948"/>
            <a:ext cx="12192000" cy="355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428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C5806D-F517-654B-A3EF-D7AB91F12974}"/>
              </a:ext>
            </a:extLst>
          </p:cNvPr>
          <p:cNvSpPr txBox="1"/>
          <p:nvPr/>
        </p:nvSpPr>
        <p:spPr>
          <a:xfrm>
            <a:off x="617097" y="177800"/>
            <a:ext cx="10957806" cy="9941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pt-BR" sz="4000" dirty="0"/>
              <a:t> E como podemos buscar algum artefato nesse repositório? </a:t>
            </a:r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endParaRPr lang="pt-BR" sz="4000" dirty="0"/>
          </a:p>
          <a:p>
            <a:endParaRPr lang="pt-BR" sz="4000" dirty="0"/>
          </a:p>
          <a:p>
            <a:pPr marL="457200" indent="-457200">
              <a:buBlip>
                <a:blip r:embed="rId3"/>
              </a:buBlip>
            </a:pPr>
            <a:r>
              <a:rPr lang="pt-BR" sz="4000" dirty="0"/>
              <a:t> Considere que queremos utilizar uma biblioteca capaz de converter instâncias Java para objetos JSON.</a:t>
            </a:r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endParaRPr lang="pt-BR" sz="4000" dirty="0"/>
          </a:p>
          <a:p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9599CB-D5AD-E342-A92D-5B541D0C64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94" t="17013" r="7015" b="18958"/>
          <a:stretch/>
        </p:blipFill>
        <p:spPr>
          <a:xfrm>
            <a:off x="5097293" y="1128408"/>
            <a:ext cx="3915155" cy="321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9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C5806D-F517-654B-A3EF-D7AB91F12974}"/>
              </a:ext>
            </a:extLst>
          </p:cNvPr>
          <p:cNvSpPr txBox="1"/>
          <p:nvPr/>
        </p:nvSpPr>
        <p:spPr>
          <a:xfrm>
            <a:off x="617097" y="401861"/>
            <a:ext cx="109578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pt-BR" sz="4000" dirty="0"/>
              <a:t> Já existe uma biblioteca para isso, chamada GSON. Vamos usar o </a:t>
            </a:r>
            <a:r>
              <a:rPr lang="pt-BR" sz="4000" dirty="0" err="1"/>
              <a:t>Maven</a:t>
            </a:r>
            <a:r>
              <a:rPr lang="pt-BR" sz="4000" dirty="0"/>
              <a:t> para gerenciar essa dependência!</a:t>
            </a:r>
          </a:p>
          <a:p>
            <a:pPr marL="457200" indent="-457200">
              <a:buBlip>
                <a:blip r:embed="rId3"/>
              </a:buBlip>
            </a:pPr>
            <a:r>
              <a:rPr lang="pt-BR" sz="4000" dirty="0"/>
              <a:t> Vamos acessar o repositório e buscar por GSON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159B4F-F336-F84E-AAA5-96E232272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63639"/>
            <a:ext cx="12166600" cy="3492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625FA30-92D8-EB4C-BA6C-FD7853878DAD}"/>
              </a:ext>
            </a:extLst>
          </p:cNvPr>
          <p:cNvSpPr/>
          <p:nvPr/>
        </p:nvSpPr>
        <p:spPr>
          <a:xfrm>
            <a:off x="3914842" y="2934558"/>
            <a:ext cx="5715541" cy="57226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B94976-E474-3544-87DA-D3A4DB47B1CB}"/>
              </a:ext>
            </a:extLst>
          </p:cNvPr>
          <p:cNvSpPr/>
          <p:nvPr/>
        </p:nvSpPr>
        <p:spPr>
          <a:xfrm>
            <a:off x="2705370" y="4280170"/>
            <a:ext cx="5871183" cy="196498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372BC8-5D3F-6547-B13B-A6FC1569CE17}"/>
              </a:ext>
            </a:extLst>
          </p:cNvPr>
          <p:cNvSpPr/>
          <p:nvPr/>
        </p:nvSpPr>
        <p:spPr>
          <a:xfrm>
            <a:off x="9630383" y="2937664"/>
            <a:ext cx="1479686" cy="57226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272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C5806D-F517-654B-A3EF-D7AB91F12974}"/>
              </a:ext>
            </a:extLst>
          </p:cNvPr>
          <p:cNvSpPr txBox="1"/>
          <p:nvPr/>
        </p:nvSpPr>
        <p:spPr>
          <a:xfrm>
            <a:off x="0" y="133351"/>
            <a:ext cx="115749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pt-BR" sz="4000" dirty="0"/>
              <a:t> Normalmente escolhemos a última versão. A menos que exista alguma restrição de compatibilidade com o seu projeto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B81F4-9D98-D345-A657-091ACE671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189" y="1557867"/>
            <a:ext cx="6661730" cy="47623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8B7065-51C9-0E41-983D-A327DDA2454A}"/>
              </a:ext>
            </a:extLst>
          </p:cNvPr>
          <p:cNvSpPr/>
          <p:nvPr/>
        </p:nvSpPr>
        <p:spPr>
          <a:xfrm>
            <a:off x="4396902" y="4319890"/>
            <a:ext cx="6089515" cy="35347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F8118C9-C9C3-E14E-90C3-7EDABB8A4E1D}"/>
              </a:ext>
            </a:extLst>
          </p:cNvPr>
          <p:cNvCxnSpPr>
            <a:cxnSpLocks/>
          </p:cNvCxnSpPr>
          <p:nvPr/>
        </p:nvCxnSpPr>
        <p:spPr>
          <a:xfrm>
            <a:off x="3257345" y="3891064"/>
            <a:ext cx="1450842" cy="6225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19C49A9-B236-5948-A8FE-E84F78A6B6CF}"/>
              </a:ext>
            </a:extLst>
          </p:cNvPr>
          <p:cNvSpPr txBox="1"/>
          <p:nvPr/>
        </p:nvSpPr>
        <p:spPr>
          <a:xfrm>
            <a:off x="308549" y="2504008"/>
            <a:ext cx="34268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0000"/>
                </a:solidFill>
              </a:rPr>
              <a:t>Nesse exemplo vamos usar a versão 2.8.6 da biblioteca GSON</a:t>
            </a:r>
          </a:p>
        </p:txBody>
      </p:sp>
    </p:spTree>
    <p:extLst>
      <p:ext uri="{BB962C8B-B14F-4D97-AF65-F5344CB8AC3E}">
        <p14:creationId xmlns:p14="http://schemas.microsoft.com/office/powerpoint/2010/main" val="380335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C5806D-F517-654B-A3EF-D7AB91F12974}"/>
              </a:ext>
            </a:extLst>
          </p:cNvPr>
          <p:cNvSpPr txBox="1"/>
          <p:nvPr/>
        </p:nvSpPr>
        <p:spPr>
          <a:xfrm>
            <a:off x="169625" y="254000"/>
            <a:ext cx="1095780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pt-BR" sz="4000" dirty="0"/>
              <a:t> Assim que clicarmos na versão desejada, aparecem as opções para incluirmos a biblioteca no nosso projeto! Observe que podemos clicar na aba </a:t>
            </a:r>
            <a:r>
              <a:rPr lang="pt-BR" sz="4000" dirty="0" err="1"/>
              <a:t>Gradle</a:t>
            </a:r>
            <a:r>
              <a:rPr lang="pt-BR" sz="4000" dirty="0"/>
              <a:t>, e também outras ferramentas de </a:t>
            </a:r>
            <a:r>
              <a:rPr lang="pt-BR" sz="4000" b="1" i="1" dirty="0"/>
              <a:t>build </a:t>
            </a:r>
            <a:r>
              <a:rPr lang="pt-BR" sz="4000" dirty="0"/>
              <a:t>automatizada.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DE14E5-6D6A-E54E-BD82-C186A36FDB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826"/>
          <a:stretch/>
        </p:blipFill>
        <p:spPr>
          <a:xfrm>
            <a:off x="383633" y="4099667"/>
            <a:ext cx="6912112" cy="2184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5EEFC30-F54E-4D48-B70B-295C74379312}"/>
              </a:ext>
            </a:extLst>
          </p:cNvPr>
          <p:cNvSpPr/>
          <p:nvPr/>
        </p:nvSpPr>
        <p:spPr>
          <a:xfrm>
            <a:off x="564203" y="4673366"/>
            <a:ext cx="6245157" cy="133832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D9E14-B794-A14F-87FE-2F9CCEE65975}"/>
              </a:ext>
            </a:extLst>
          </p:cNvPr>
          <p:cNvSpPr txBox="1"/>
          <p:nvPr/>
        </p:nvSpPr>
        <p:spPr>
          <a:xfrm>
            <a:off x="7622738" y="3433902"/>
            <a:ext cx="43218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pt-BR" sz="2800" dirty="0">
                <a:solidFill>
                  <a:srgbClr val="FF0000"/>
                </a:solidFill>
              </a:rPr>
              <a:t>Para o </a:t>
            </a:r>
            <a:r>
              <a:rPr lang="pt-BR" sz="2800" dirty="0" err="1">
                <a:solidFill>
                  <a:srgbClr val="FF0000"/>
                </a:solidFill>
              </a:rPr>
              <a:t>Maven</a:t>
            </a:r>
            <a:r>
              <a:rPr lang="pt-BR" sz="2800" dirty="0">
                <a:solidFill>
                  <a:srgbClr val="FF0000"/>
                </a:solidFill>
              </a:rPr>
              <a:t>, ele nos mostra um XML.</a:t>
            </a:r>
          </a:p>
          <a:p>
            <a:pPr marL="457200" indent="-457200">
              <a:buBlip>
                <a:blip r:embed="rId3"/>
              </a:buBlip>
            </a:pPr>
            <a:r>
              <a:rPr lang="pt-BR" sz="2800" dirty="0">
                <a:solidFill>
                  <a:srgbClr val="FF0000"/>
                </a:solidFill>
              </a:rPr>
              <a:t> Mas o que faremos com isso?</a:t>
            </a:r>
          </a:p>
          <a:p>
            <a:pPr marL="457200" indent="-457200">
              <a:buBlip>
                <a:blip r:embed="rId3"/>
              </a:buBlip>
            </a:pPr>
            <a:r>
              <a:rPr lang="pt-BR" sz="2800" dirty="0">
                <a:solidFill>
                  <a:srgbClr val="FF0000"/>
                </a:solidFill>
              </a:rPr>
              <a:t> O que é esse XML?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13658E-E76A-224F-9CF8-B25C2250825E}"/>
              </a:ext>
            </a:extLst>
          </p:cNvPr>
          <p:cNvCxnSpPr>
            <a:cxnSpLocks/>
          </p:cNvCxnSpPr>
          <p:nvPr/>
        </p:nvCxnSpPr>
        <p:spPr>
          <a:xfrm flipH="1">
            <a:off x="4569263" y="4099667"/>
            <a:ext cx="3485240" cy="13867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232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C5806D-F517-654B-A3EF-D7AB91F12974}"/>
              </a:ext>
            </a:extLst>
          </p:cNvPr>
          <p:cNvSpPr txBox="1"/>
          <p:nvPr/>
        </p:nvSpPr>
        <p:spPr>
          <a:xfrm>
            <a:off x="550424" y="4303455"/>
            <a:ext cx="109578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pt-BR" sz="4000" dirty="0"/>
              <a:t> Vamos entender como o </a:t>
            </a:r>
            <a:r>
              <a:rPr lang="pt-BR" sz="4000" dirty="0" err="1"/>
              <a:t>Maven</a:t>
            </a:r>
            <a:r>
              <a:rPr lang="pt-BR" sz="4000" dirty="0"/>
              <a:t> funciona!</a:t>
            </a:r>
            <a:r>
              <a:rPr lang="pt-BR" sz="4000" dirty="0">
                <a:sym typeface="Wingdings" pitchFamily="2" charset="2"/>
              </a:rPr>
              <a:t> </a:t>
            </a: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74A023-46DE-A045-BBFF-09D960D4A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424" y="472650"/>
            <a:ext cx="7793984" cy="341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6749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C5806D-F517-654B-A3EF-D7AB91F12974}"/>
              </a:ext>
            </a:extLst>
          </p:cNvPr>
          <p:cNvSpPr txBox="1"/>
          <p:nvPr/>
        </p:nvSpPr>
        <p:spPr>
          <a:xfrm>
            <a:off x="617097" y="2287516"/>
            <a:ext cx="1095780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pt-BR" sz="4000" dirty="0"/>
              <a:t> Toda a configuração do </a:t>
            </a:r>
            <a:r>
              <a:rPr lang="pt-BR" sz="4000" dirty="0" err="1"/>
              <a:t>Maven</a:t>
            </a:r>
            <a:r>
              <a:rPr lang="pt-BR" sz="4000" dirty="0"/>
              <a:t> é feita através de um único arquivo chamado </a:t>
            </a:r>
            <a:r>
              <a:rPr lang="pt-BR" sz="4000" b="1" i="1" dirty="0" err="1"/>
              <a:t>pom.xml</a:t>
            </a:r>
            <a:r>
              <a:rPr lang="pt-BR" sz="4000" b="1" i="1" dirty="0"/>
              <a:t> </a:t>
            </a:r>
          </a:p>
          <a:p>
            <a:pPr marL="457200" indent="-457200">
              <a:buBlip>
                <a:blip r:embed="rId3"/>
              </a:buBlip>
            </a:pPr>
            <a:r>
              <a:rPr lang="pt-BR" sz="4000" b="1" i="1" dirty="0"/>
              <a:t> POM -&gt; Project </a:t>
            </a:r>
            <a:r>
              <a:rPr lang="pt-BR" sz="4000" b="1" i="1" dirty="0" err="1"/>
              <a:t>Object</a:t>
            </a:r>
            <a:r>
              <a:rPr lang="pt-BR" sz="4000" b="1" i="1" dirty="0"/>
              <a:t> </a:t>
            </a:r>
            <a:r>
              <a:rPr lang="pt-BR" sz="4000" b="1" i="1" dirty="0" err="1"/>
              <a:t>Model</a:t>
            </a:r>
            <a:endParaRPr lang="pt-BR" sz="4000" b="1" i="1" dirty="0"/>
          </a:p>
          <a:p>
            <a:pPr marL="457200" indent="-457200">
              <a:buBlip>
                <a:blip r:embed="rId3"/>
              </a:buBlip>
            </a:pPr>
            <a:r>
              <a:rPr lang="pt-BR" sz="4000" b="1" i="1" dirty="0"/>
              <a:t> </a:t>
            </a:r>
            <a:r>
              <a:rPr lang="pt-BR" sz="4000" dirty="0"/>
              <a:t>Nesse arquivo iremos definir </a:t>
            </a:r>
            <a:r>
              <a:rPr lang="pt-BR" sz="4000" b="1" i="1" dirty="0"/>
              <a:t>tudo</a:t>
            </a:r>
            <a:r>
              <a:rPr lang="pt-BR" sz="4000" dirty="0"/>
              <a:t> que precisamos que o </a:t>
            </a:r>
            <a:r>
              <a:rPr lang="pt-BR" sz="4000" dirty="0" err="1"/>
              <a:t>Maven</a:t>
            </a:r>
            <a:r>
              <a:rPr lang="pt-BR" sz="4000" dirty="0"/>
              <a:t> cuide para a build automatizada do nosso projeto. Inclusive a gerência das dependências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3CE1F0-CF26-554A-8096-1E3A91D68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069" y="390458"/>
            <a:ext cx="4795324" cy="12129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97524B-8EDF-2E4B-AE93-CAE36A5BFF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036" t="11015" r="27403" b="16284"/>
          <a:stretch/>
        </p:blipFill>
        <p:spPr>
          <a:xfrm>
            <a:off x="617097" y="101515"/>
            <a:ext cx="2062261" cy="184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6415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C5806D-F517-654B-A3EF-D7AB91F12974}"/>
              </a:ext>
            </a:extLst>
          </p:cNvPr>
          <p:cNvSpPr txBox="1"/>
          <p:nvPr/>
        </p:nvSpPr>
        <p:spPr>
          <a:xfrm>
            <a:off x="169623" y="1995686"/>
            <a:ext cx="1157490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pt-BR" sz="4000" dirty="0"/>
              <a:t> Podemos configurar:</a:t>
            </a:r>
          </a:p>
          <a:p>
            <a:pPr marL="914400" lvl="1" indent="-457200">
              <a:buBlip>
                <a:blip r:embed="rId3"/>
              </a:buBlip>
            </a:pPr>
            <a:r>
              <a:rPr lang="pt-BR" sz="4000" dirty="0"/>
              <a:t> As nossas dependências (outros software)</a:t>
            </a:r>
          </a:p>
          <a:p>
            <a:pPr marL="914400" lvl="1" indent="-457200">
              <a:buBlip>
                <a:blip r:embed="rId3"/>
              </a:buBlip>
            </a:pPr>
            <a:r>
              <a:rPr lang="pt-BR" sz="4000" dirty="0"/>
              <a:t> O nome do </a:t>
            </a:r>
            <a:r>
              <a:rPr lang="pt-BR" sz="4000" b="1" i="1" dirty="0" err="1"/>
              <a:t>jar</a:t>
            </a:r>
            <a:endParaRPr lang="pt-BR" sz="4000" b="1" i="1" dirty="0"/>
          </a:p>
          <a:p>
            <a:pPr marL="914400" lvl="1" indent="-457200">
              <a:buBlip>
                <a:blip r:embed="rId3"/>
              </a:buBlip>
            </a:pPr>
            <a:r>
              <a:rPr lang="pt-BR" sz="4000" dirty="0"/>
              <a:t> O tipo de empacotamento (</a:t>
            </a:r>
            <a:r>
              <a:rPr lang="pt-BR" sz="4000" dirty="0" err="1"/>
              <a:t>jar</a:t>
            </a:r>
            <a:r>
              <a:rPr lang="pt-BR" sz="4000" dirty="0"/>
              <a:t>, </a:t>
            </a:r>
            <a:r>
              <a:rPr lang="pt-BR" sz="4000" dirty="0" err="1"/>
              <a:t>war</a:t>
            </a:r>
            <a:r>
              <a:rPr lang="pt-BR" sz="4000" dirty="0"/>
              <a:t>)</a:t>
            </a:r>
          </a:p>
          <a:p>
            <a:pPr marL="914400" lvl="1" indent="-457200">
              <a:buBlip>
                <a:blip r:embed="rId3"/>
              </a:buBlip>
            </a:pPr>
            <a:r>
              <a:rPr lang="pt-BR" sz="4000" dirty="0"/>
              <a:t> Escopo das dependências (algumas podem ser necessárias apenas para teste)</a:t>
            </a:r>
          </a:p>
          <a:p>
            <a:pPr marL="914400" lvl="1" indent="-457200">
              <a:buBlip>
                <a:blip r:embed="rId3"/>
              </a:buBlip>
            </a:pPr>
            <a:r>
              <a:rPr lang="pt-BR" sz="4000" dirty="0"/>
              <a:t> Executar apenas os testes</a:t>
            </a:r>
          </a:p>
          <a:p>
            <a:pPr marL="914400" lvl="1" indent="-457200">
              <a:buBlip>
                <a:blip r:embed="rId3"/>
              </a:buBlip>
            </a:pPr>
            <a:r>
              <a:rPr lang="pt-BR" sz="4000" dirty="0"/>
              <a:t> ......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3CE1F0-CF26-554A-8096-1E3A91D68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96" y="546100"/>
            <a:ext cx="4795324" cy="121293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EDA84E3-9030-CA4C-9CB4-2A09A4197C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036" t="11015" r="27403" b="16284"/>
          <a:stretch/>
        </p:blipFill>
        <p:spPr>
          <a:xfrm>
            <a:off x="8249057" y="0"/>
            <a:ext cx="2976664" cy="266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259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29FCBD6-ACF5-FD4D-9AD5-EDD83F491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65" y="2056782"/>
            <a:ext cx="7531878" cy="18217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3DD9A9-F1D5-9C4D-A59E-914C846ED9EF}"/>
              </a:ext>
            </a:extLst>
          </p:cNvPr>
          <p:cNvSpPr txBox="1"/>
          <p:nvPr/>
        </p:nvSpPr>
        <p:spPr>
          <a:xfrm>
            <a:off x="500365" y="630391"/>
            <a:ext cx="118537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4"/>
              </a:buBlip>
            </a:pPr>
            <a:r>
              <a:rPr lang="pt-BR" sz="4000" dirty="0"/>
              <a:t> O arquivo </a:t>
            </a:r>
            <a:r>
              <a:rPr lang="pt-BR" sz="4000" b="1" i="1" dirty="0" err="1"/>
              <a:t>pom.xml</a:t>
            </a:r>
            <a:r>
              <a:rPr lang="pt-BR" sz="4000" b="1" i="1" dirty="0"/>
              <a:t> </a:t>
            </a:r>
            <a:r>
              <a:rPr lang="pt-BR" sz="4000" dirty="0"/>
              <a:t>mais simples possível!</a:t>
            </a:r>
          </a:p>
          <a:p>
            <a:pPr marL="457200" indent="-457200">
              <a:buBlip>
                <a:blip r:embed="rId4"/>
              </a:buBlip>
            </a:pPr>
            <a:r>
              <a:rPr lang="pt-BR" sz="4000" dirty="0"/>
              <a:t> Possui no mínimo 3 informações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66EDFD-2132-AF41-9B18-9F492B3A3C23}"/>
              </a:ext>
            </a:extLst>
          </p:cNvPr>
          <p:cNvSpPr/>
          <p:nvPr/>
        </p:nvSpPr>
        <p:spPr>
          <a:xfrm>
            <a:off x="247446" y="1972808"/>
            <a:ext cx="8161365" cy="196846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76BA8F-6F3F-3E4B-9B34-3822C18D5591}"/>
              </a:ext>
            </a:extLst>
          </p:cNvPr>
          <p:cNvSpPr txBox="1"/>
          <p:nvPr/>
        </p:nvSpPr>
        <p:spPr>
          <a:xfrm>
            <a:off x="500365" y="4295537"/>
            <a:ext cx="74745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4"/>
              </a:buBlip>
            </a:pPr>
            <a:r>
              <a:rPr lang="pt-BR" sz="2800" dirty="0" err="1"/>
              <a:t>groupId</a:t>
            </a:r>
            <a:r>
              <a:rPr lang="pt-BR" sz="2800" dirty="0"/>
              <a:t> -&gt; Identificação da empresa, ou grupo de projetos. Segue a convenção para nomear pacotes em Java</a:t>
            </a:r>
          </a:p>
          <a:p>
            <a:pPr marL="457200" indent="-457200">
              <a:buBlip>
                <a:blip r:embed="rId4"/>
              </a:buBlip>
            </a:pPr>
            <a:r>
              <a:rPr lang="pt-BR" sz="2800" dirty="0"/>
              <a:t> </a:t>
            </a:r>
            <a:r>
              <a:rPr lang="pt-BR" sz="2800" dirty="0" err="1"/>
              <a:t>artifactId</a:t>
            </a:r>
            <a:r>
              <a:rPr lang="pt-BR" sz="2800" dirty="0"/>
              <a:t> -&gt; Identificação do projeto</a:t>
            </a:r>
          </a:p>
          <a:p>
            <a:pPr marL="457200" indent="-457200">
              <a:buBlip>
                <a:blip r:embed="rId4"/>
              </a:buBlip>
            </a:pPr>
            <a:r>
              <a:rPr lang="pt-BR" sz="2800" dirty="0"/>
              <a:t> </a:t>
            </a:r>
            <a:r>
              <a:rPr lang="pt-BR" sz="2800" dirty="0" err="1"/>
              <a:t>version</a:t>
            </a:r>
            <a:r>
              <a:rPr lang="pt-BR" sz="2800" dirty="0"/>
              <a:t> -&gt; Versão do projeto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68CA56-9360-6844-9C9F-93258B5BA2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036" t="11015" r="27403" b="16284"/>
          <a:stretch/>
        </p:blipFill>
        <p:spPr>
          <a:xfrm>
            <a:off x="9215336" y="4196461"/>
            <a:ext cx="2976664" cy="26615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EDB0DD-43D3-CB45-8308-2378A0741E1D}"/>
              </a:ext>
            </a:extLst>
          </p:cNvPr>
          <p:cNvSpPr txBox="1"/>
          <p:nvPr/>
        </p:nvSpPr>
        <p:spPr>
          <a:xfrm>
            <a:off x="8660718" y="2056782"/>
            <a:ext cx="35302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O </a:t>
            </a:r>
            <a:r>
              <a:rPr lang="pt-BR" sz="2800" dirty="0" err="1"/>
              <a:t>groupId</a:t>
            </a:r>
            <a:r>
              <a:rPr lang="pt-BR" sz="2800" dirty="0"/>
              <a:t> + </a:t>
            </a:r>
            <a:r>
              <a:rPr lang="pt-BR" sz="2800" dirty="0" err="1"/>
              <a:t>artifactId</a:t>
            </a:r>
            <a:r>
              <a:rPr lang="pt-BR" sz="2800" dirty="0"/>
              <a:t> deve fornecer um nome global único para seu projeto!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25A7D6-184C-934D-87E2-D15A54753EF8}"/>
              </a:ext>
            </a:extLst>
          </p:cNvPr>
          <p:cNvCxnSpPr>
            <a:cxnSpLocks/>
          </p:cNvCxnSpPr>
          <p:nvPr/>
        </p:nvCxnSpPr>
        <p:spPr>
          <a:xfrm flipH="1">
            <a:off x="7170084" y="2964723"/>
            <a:ext cx="173563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08DC719-F769-8641-9871-5C80B0CED599}"/>
              </a:ext>
            </a:extLst>
          </p:cNvPr>
          <p:cNvSpPr/>
          <p:nvPr/>
        </p:nvSpPr>
        <p:spPr>
          <a:xfrm>
            <a:off x="8660718" y="1980940"/>
            <a:ext cx="3254804" cy="196846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3231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ablo® IV">
            <a:extLst>
              <a:ext uri="{FF2B5EF4-FFF2-40B4-BE49-F238E27FC236}">
                <a16:creationId xmlns:a16="http://schemas.microsoft.com/office/drawing/2014/main" id="{6A604E57-C3AD-443C-9467-620728E5A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896" y="195970"/>
            <a:ext cx="4149245" cy="217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base - IT-One">
            <a:extLst>
              <a:ext uri="{FF2B5EF4-FFF2-40B4-BE49-F238E27FC236}">
                <a16:creationId xmlns:a16="http://schemas.microsoft.com/office/drawing/2014/main" id="{5164D700-31B9-4CE3-B0F2-2382001D5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386" y="3758452"/>
            <a:ext cx="2439475" cy="243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tel® Cloud Computing">
            <a:extLst>
              <a:ext uri="{FF2B5EF4-FFF2-40B4-BE49-F238E27FC236}">
                <a16:creationId xmlns:a16="http://schemas.microsoft.com/office/drawing/2014/main" id="{3F27956E-50AE-4740-8F82-F7CCB18CBC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79"/>
          <a:stretch/>
        </p:blipFill>
        <p:spPr bwMode="auto">
          <a:xfrm>
            <a:off x="214488" y="606355"/>
            <a:ext cx="2940756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E86D6D9-FA79-4584-B31A-BF552CC27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631" y="3568564"/>
            <a:ext cx="1843983" cy="184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O que é e como abrir um arquivo xml? | Notícias | TechTudo">
            <a:extLst>
              <a:ext uri="{FF2B5EF4-FFF2-40B4-BE49-F238E27FC236}">
                <a16:creationId xmlns:a16="http://schemas.microsoft.com/office/drawing/2014/main" id="{F148CD7E-0102-4D2B-BC66-0BA717B657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85" t="12066" r="27551" b="14325"/>
          <a:stretch/>
        </p:blipFill>
        <p:spPr bwMode="auto">
          <a:xfrm>
            <a:off x="9600910" y="689240"/>
            <a:ext cx="2109408" cy="187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rtificial Intelligence in libraries - Sentinelassam">
            <a:extLst>
              <a:ext uri="{FF2B5EF4-FFF2-40B4-BE49-F238E27FC236}">
                <a16:creationId xmlns:a16="http://schemas.microsoft.com/office/drawing/2014/main" id="{3EDA218B-41D5-4FF5-AD72-CBE9EC9F75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15"/>
          <a:stretch/>
        </p:blipFill>
        <p:spPr bwMode="auto">
          <a:xfrm>
            <a:off x="4921412" y="3676986"/>
            <a:ext cx="2439475" cy="294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de Seta Reta 2">
            <a:extLst>
              <a:ext uri="{FF2B5EF4-FFF2-40B4-BE49-F238E27FC236}">
                <a16:creationId xmlns:a16="http://schemas.microsoft.com/office/drawing/2014/main" id="{79F663DA-D8DF-A74D-85D6-DA94C2581DC5}"/>
              </a:ext>
            </a:extLst>
          </p:cNvPr>
          <p:cNvCxnSpPr>
            <a:cxnSpLocks/>
          </p:cNvCxnSpPr>
          <p:nvPr/>
        </p:nvCxnSpPr>
        <p:spPr>
          <a:xfrm flipH="1">
            <a:off x="3155244" y="1527717"/>
            <a:ext cx="820617" cy="479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2">
            <a:extLst>
              <a:ext uri="{FF2B5EF4-FFF2-40B4-BE49-F238E27FC236}">
                <a16:creationId xmlns:a16="http://schemas.microsoft.com/office/drawing/2014/main" id="{6CBFA481-5F0F-CF4F-910F-37B22E491576}"/>
              </a:ext>
            </a:extLst>
          </p:cNvPr>
          <p:cNvCxnSpPr>
            <a:cxnSpLocks/>
          </p:cNvCxnSpPr>
          <p:nvPr/>
        </p:nvCxnSpPr>
        <p:spPr>
          <a:xfrm flipH="1">
            <a:off x="3367668" y="2486722"/>
            <a:ext cx="870221" cy="10818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2">
            <a:extLst>
              <a:ext uri="{FF2B5EF4-FFF2-40B4-BE49-F238E27FC236}">
                <a16:creationId xmlns:a16="http://schemas.microsoft.com/office/drawing/2014/main" id="{2C266940-8135-8B44-87D0-92F183315236}"/>
              </a:ext>
            </a:extLst>
          </p:cNvPr>
          <p:cNvCxnSpPr>
            <a:cxnSpLocks/>
          </p:cNvCxnSpPr>
          <p:nvPr/>
        </p:nvCxnSpPr>
        <p:spPr>
          <a:xfrm flipH="1">
            <a:off x="5942966" y="2464135"/>
            <a:ext cx="1" cy="11044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2">
            <a:extLst>
              <a:ext uri="{FF2B5EF4-FFF2-40B4-BE49-F238E27FC236}">
                <a16:creationId xmlns:a16="http://schemas.microsoft.com/office/drawing/2014/main" id="{482AF6E7-E82C-6042-AB14-EC993EA01C67}"/>
              </a:ext>
            </a:extLst>
          </p:cNvPr>
          <p:cNvCxnSpPr>
            <a:cxnSpLocks/>
          </p:cNvCxnSpPr>
          <p:nvPr/>
        </p:nvCxnSpPr>
        <p:spPr>
          <a:xfrm>
            <a:off x="7648044" y="2568037"/>
            <a:ext cx="1339839" cy="11904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">
            <a:extLst>
              <a:ext uri="{FF2B5EF4-FFF2-40B4-BE49-F238E27FC236}">
                <a16:creationId xmlns:a16="http://schemas.microsoft.com/office/drawing/2014/main" id="{665DE724-3E58-0044-A31D-5446DAC7B97F}"/>
              </a:ext>
            </a:extLst>
          </p:cNvPr>
          <p:cNvCxnSpPr>
            <a:cxnSpLocks/>
          </p:cNvCxnSpPr>
          <p:nvPr/>
        </p:nvCxnSpPr>
        <p:spPr>
          <a:xfrm>
            <a:off x="8379719" y="1445453"/>
            <a:ext cx="1221191" cy="4467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40589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C5806D-F517-654B-A3EF-D7AB91F12974}"/>
              </a:ext>
            </a:extLst>
          </p:cNvPr>
          <p:cNvSpPr txBox="1"/>
          <p:nvPr/>
        </p:nvSpPr>
        <p:spPr>
          <a:xfrm>
            <a:off x="234476" y="168398"/>
            <a:ext cx="109578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pt-BR" sz="4000" dirty="0"/>
              <a:t> Onde iremos colocar as nossas dependências nesse arquivo </a:t>
            </a:r>
            <a:r>
              <a:rPr lang="pt-BR" sz="4000" b="1" i="1" dirty="0" err="1"/>
              <a:t>pom</a:t>
            </a:r>
            <a:r>
              <a:rPr lang="pt-BR" sz="4000" dirty="0"/>
              <a:t>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0471E3-5301-9646-AE0A-4462DB1B1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76" y="1825233"/>
            <a:ext cx="8034970" cy="44995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818D48-6F5E-F74F-BEA2-735FE3202763}"/>
              </a:ext>
            </a:extLst>
          </p:cNvPr>
          <p:cNvSpPr/>
          <p:nvPr/>
        </p:nvSpPr>
        <p:spPr>
          <a:xfrm>
            <a:off x="499354" y="3584246"/>
            <a:ext cx="3255524" cy="142790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90EB22-280E-D149-9705-2AF3BBDEACA8}"/>
              </a:ext>
            </a:extLst>
          </p:cNvPr>
          <p:cNvSpPr txBox="1"/>
          <p:nvPr/>
        </p:nvSpPr>
        <p:spPr>
          <a:xfrm>
            <a:off x="6128350" y="3821144"/>
            <a:ext cx="55642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Colocaremos nossas dependências</a:t>
            </a:r>
          </a:p>
          <a:p>
            <a:endParaRPr lang="pt-BR" sz="2800" dirty="0"/>
          </a:p>
          <a:p>
            <a:endParaRPr lang="pt-BR" sz="2800" dirty="0"/>
          </a:p>
          <a:p>
            <a:r>
              <a:rPr lang="pt-BR" sz="2800" dirty="0"/>
              <a:t>Colocaremos as instruções para o build (compilação, empacotamento, etc..)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BA582D-EEDD-7245-BBFD-EAD6C16D9A09}"/>
              </a:ext>
            </a:extLst>
          </p:cNvPr>
          <p:cNvCxnSpPr>
            <a:cxnSpLocks/>
          </p:cNvCxnSpPr>
          <p:nvPr/>
        </p:nvCxnSpPr>
        <p:spPr>
          <a:xfrm flipH="1">
            <a:off x="4108456" y="4365505"/>
            <a:ext cx="198754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18F4E1E-EFB1-A54B-8E3E-688FFF66086F}"/>
              </a:ext>
            </a:extLst>
          </p:cNvPr>
          <p:cNvSpPr/>
          <p:nvPr/>
        </p:nvSpPr>
        <p:spPr>
          <a:xfrm>
            <a:off x="499354" y="5012150"/>
            <a:ext cx="3255524" cy="142790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61CD2EA-9FCE-BE49-8A9B-11E52281775A}"/>
              </a:ext>
            </a:extLst>
          </p:cNvPr>
          <p:cNvCxnSpPr>
            <a:cxnSpLocks/>
          </p:cNvCxnSpPr>
          <p:nvPr/>
        </p:nvCxnSpPr>
        <p:spPr>
          <a:xfrm flipH="1">
            <a:off x="4108456" y="5793409"/>
            <a:ext cx="198754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983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C5806D-F517-654B-A3EF-D7AB91F12974}"/>
              </a:ext>
            </a:extLst>
          </p:cNvPr>
          <p:cNvSpPr txBox="1"/>
          <p:nvPr/>
        </p:nvSpPr>
        <p:spPr>
          <a:xfrm>
            <a:off x="305812" y="2997110"/>
            <a:ext cx="71937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pt-BR" sz="4000" dirty="0"/>
              <a:t> Vamos resgatar a dependência do GSON que vimos no repositório central do </a:t>
            </a:r>
            <a:r>
              <a:rPr lang="pt-BR" sz="4000" dirty="0" err="1"/>
              <a:t>Maven</a:t>
            </a:r>
            <a:endParaRPr lang="pt-BR" sz="4000" dirty="0"/>
          </a:p>
          <a:p>
            <a:pPr marL="457200" indent="-457200">
              <a:buBlip>
                <a:blip r:embed="rId3"/>
              </a:buBlip>
            </a:pPr>
            <a:r>
              <a:rPr lang="pt-BR" sz="4000" dirty="0"/>
              <a:t> Vamos coloca-la no </a:t>
            </a:r>
            <a:r>
              <a:rPr lang="pt-BR" sz="4000" b="1" i="1" dirty="0" err="1"/>
              <a:t>pom</a:t>
            </a:r>
            <a:endParaRPr lang="pt-BR" sz="4000" b="1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50401A-184D-B84D-A66E-2DB8B5C077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0" t="20868" r="38053" b="11442"/>
          <a:stretch/>
        </p:blipFill>
        <p:spPr>
          <a:xfrm>
            <a:off x="305812" y="843892"/>
            <a:ext cx="7193783" cy="19456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7A0BFF-2F5D-474D-8A17-667F1D7222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2"/>
          <a:stretch/>
        </p:blipFill>
        <p:spPr>
          <a:xfrm>
            <a:off x="7620000" y="0"/>
            <a:ext cx="4572000" cy="458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16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213651D-D0E2-EE48-822E-EEEB3E2C2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33" y="1615015"/>
            <a:ext cx="6985000" cy="3797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C5806D-F517-654B-A3EF-D7AB91F12974}"/>
              </a:ext>
            </a:extLst>
          </p:cNvPr>
          <p:cNvSpPr txBox="1"/>
          <p:nvPr/>
        </p:nvSpPr>
        <p:spPr>
          <a:xfrm>
            <a:off x="234476" y="168398"/>
            <a:ext cx="10957806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4"/>
              </a:buBlip>
            </a:pPr>
            <a:r>
              <a:rPr lang="pt-BR" sz="4000" dirty="0"/>
              <a:t> Onde iremos colocar as nossas dependências nesse arquivo </a:t>
            </a:r>
            <a:r>
              <a:rPr lang="pt-BR" sz="4000" b="1" i="1" dirty="0" err="1"/>
              <a:t>pom</a:t>
            </a:r>
            <a:r>
              <a:rPr lang="pt-BR" sz="4000" dirty="0"/>
              <a:t>?</a:t>
            </a:r>
          </a:p>
          <a:p>
            <a:pPr marL="457200" indent="-457200">
              <a:buBlip>
                <a:blip r:embed="rId4"/>
              </a:buBlip>
            </a:pPr>
            <a:endParaRPr lang="pt-BR" sz="4000" dirty="0"/>
          </a:p>
          <a:p>
            <a:pPr marL="457200" indent="-457200">
              <a:buBlip>
                <a:blip r:embed="rId4"/>
              </a:buBlip>
            </a:pPr>
            <a:endParaRPr lang="pt-BR" sz="4000" dirty="0"/>
          </a:p>
          <a:p>
            <a:pPr marL="457200" indent="-457200">
              <a:buBlip>
                <a:blip r:embed="rId4"/>
              </a:buBlip>
            </a:pPr>
            <a:endParaRPr lang="pt-BR" sz="4000" dirty="0"/>
          </a:p>
          <a:p>
            <a:pPr marL="457200" indent="-457200">
              <a:buBlip>
                <a:blip r:embed="rId4"/>
              </a:buBlip>
            </a:pPr>
            <a:endParaRPr lang="pt-BR" sz="4000" dirty="0"/>
          </a:p>
          <a:p>
            <a:pPr marL="457200" indent="-457200">
              <a:buBlip>
                <a:blip r:embed="rId4"/>
              </a:buBlip>
            </a:pPr>
            <a:endParaRPr lang="pt-BR" sz="4000" dirty="0"/>
          </a:p>
          <a:p>
            <a:pPr marL="457200" indent="-457200">
              <a:buBlip>
                <a:blip r:embed="rId4"/>
              </a:buBlip>
            </a:pPr>
            <a:endParaRPr lang="pt-BR" sz="4000" dirty="0"/>
          </a:p>
          <a:p>
            <a:pPr marL="457200" indent="-457200">
              <a:buBlip>
                <a:blip r:embed="rId4"/>
              </a:buBlip>
            </a:pPr>
            <a:endParaRPr lang="pt-BR" sz="4000" dirty="0"/>
          </a:p>
          <a:p>
            <a:pPr marL="457200" indent="-457200">
              <a:buBlip>
                <a:blip r:embed="rId4"/>
              </a:buBlip>
            </a:pPr>
            <a:r>
              <a:rPr lang="pt-BR" sz="4000" dirty="0"/>
              <a:t> E agora? O que o </a:t>
            </a:r>
            <a:r>
              <a:rPr lang="pt-BR" sz="4000" dirty="0" err="1"/>
              <a:t>Maven</a:t>
            </a:r>
            <a:r>
              <a:rPr lang="pt-BR" sz="4000" dirty="0"/>
              <a:t> faz?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818D48-6F5E-F74F-BEA2-735FE3202763}"/>
              </a:ext>
            </a:extLst>
          </p:cNvPr>
          <p:cNvSpPr/>
          <p:nvPr/>
        </p:nvSpPr>
        <p:spPr>
          <a:xfrm>
            <a:off x="1412236" y="3572933"/>
            <a:ext cx="6004564" cy="130386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90EB22-280E-D149-9705-2AF3BBDEACA8}"/>
              </a:ext>
            </a:extLst>
          </p:cNvPr>
          <p:cNvSpPr txBox="1"/>
          <p:nvPr/>
        </p:nvSpPr>
        <p:spPr>
          <a:xfrm>
            <a:off x="7620000" y="3572933"/>
            <a:ext cx="46732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Colocamos dentro da </a:t>
            </a:r>
            <a:r>
              <a:rPr lang="pt-BR" sz="2800" dirty="0" err="1"/>
              <a:t>tag</a:t>
            </a:r>
            <a:r>
              <a:rPr lang="pt-BR" sz="2800" dirty="0"/>
              <a:t> </a:t>
            </a:r>
            <a:r>
              <a:rPr lang="pt-BR" sz="2800" dirty="0">
                <a:solidFill>
                  <a:srgbClr val="FF0000"/>
                </a:solidFill>
              </a:rPr>
              <a:t>&lt;</a:t>
            </a:r>
            <a:r>
              <a:rPr lang="pt-BR" sz="2800" dirty="0" err="1">
                <a:solidFill>
                  <a:srgbClr val="FF0000"/>
                </a:solidFill>
              </a:rPr>
              <a:t>dependencies</a:t>
            </a:r>
            <a:r>
              <a:rPr lang="pt-BR" sz="2800" dirty="0">
                <a:solidFill>
                  <a:srgbClr val="FF0000"/>
                </a:solidFill>
              </a:rPr>
              <a:t>&gt; </a:t>
            </a:r>
            <a:r>
              <a:rPr lang="pt-BR" sz="2800" dirty="0"/>
              <a:t>(plural).</a:t>
            </a:r>
          </a:p>
          <a:p>
            <a:r>
              <a:rPr lang="pt-BR" sz="2800" dirty="0"/>
              <a:t>Cada dependência ficará na sua própria </a:t>
            </a:r>
            <a:r>
              <a:rPr lang="pt-BR" sz="2800" dirty="0" err="1"/>
              <a:t>tag</a:t>
            </a:r>
            <a:r>
              <a:rPr lang="pt-BR" sz="2800" dirty="0"/>
              <a:t> </a:t>
            </a:r>
            <a:r>
              <a:rPr lang="pt-BR" sz="2800" dirty="0">
                <a:solidFill>
                  <a:srgbClr val="FF0000"/>
                </a:solidFill>
              </a:rPr>
              <a:t>&lt;</a:t>
            </a:r>
            <a:r>
              <a:rPr lang="pt-BR" sz="2800" dirty="0" err="1">
                <a:solidFill>
                  <a:srgbClr val="FF0000"/>
                </a:solidFill>
              </a:rPr>
              <a:t>dependency</a:t>
            </a:r>
            <a:r>
              <a:rPr lang="pt-BR" sz="2800" dirty="0">
                <a:solidFill>
                  <a:srgbClr val="FF0000"/>
                </a:solidFill>
              </a:rPr>
              <a:t>&gt;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BA582D-EEDD-7245-BBFD-EAD6C16D9A09}"/>
              </a:ext>
            </a:extLst>
          </p:cNvPr>
          <p:cNvCxnSpPr>
            <a:cxnSpLocks/>
          </p:cNvCxnSpPr>
          <p:nvPr/>
        </p:nvCxnSpPr>
        <p:spPr>
          <a:xfrm flipH="1">
            <a:off x="6362140" y="4311785"/>
            <a:ext cx="12578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1854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23FD38-1703-3143-B98F-FF5C1FCC9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210" y="2364831"/>
            <a:ext cx="2857500" cy="2857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C5806D-F517-654B-A3EF-D7AB91F12974}"/>
              </a:ext>
            </a:extLst>
          </p:cNvPr>
          <p:cNvSpPr txBox="1"/>
          <p:nvPr/>
        </p:nvSpPr>
        <p:spPr>
          <a:xfrm>
            <a:off x="234476" y="168398"/>
            <a:ext cx="109578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4"/>
              </a:buBlip>
            </a:pPr>
            <a:r>
              <a:rPr lang="pt-BR" sz="4000" dirty="0"/>
              <a:t> Com a dependência no </a:t>
            </a:r>
            <a:r>
              <a:rPr lang="pt-BR" sz="4000" b="1" i="1" dirty="0" err="1"/>
              <a:t>pom</a:t>
            </a:r>
            <a:r>
              <a:rPr lang="pt-BR" sz="4000" b="1" i="1" dirty="0"/>
              <a:t>, </a:t>
            </a:r>
            <a:r>
              <a:rPr lang="pt-BR" sz="4000" dirty="0"/>
              <a:t>o </a:t>
            </a:r>
            <a:r>
              <a:rPr lang="pt-BR" sz="4000" dirty="0" err="1"/>
              <a:t>Maven</a:t>
            </a:r>
            <a:r>
              <a:rPr lang="pt-BR" sz="4000" dirty="0"/>
              <a:t> sabe que necessita baixar a biblioteca GSON para nosso projeto. Ele irá buscar essa dependência (</a:t>
            </a:r>
            <a:r>
              <a:rPr lang="pt-BR" sz="4000" dirty="0" err="1"/>
              <a:t>Jar</a:t>
            </a:r>
            <a:r>
              <a:rPr lang="pt-BR" sz="4000" dirty="0"/>
              <a:t> do GSON) no repositório central do </a:t>
            </a:r>
            <a:r>
              <a:rPr lang="pt-BR" sz="4000" dirty="0" err="1"/>
              <a:t>maven</a:t>
            </a:r>
            <a:r>
              <a:rPr lang="pt-BR" sz="4000" dirty="0"/>
              <a:t>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51AB2D-AD1D-C84B-A0DF-FEDA825444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623" t="29640" r="40570" b="28899"/>
          <a:stretch/>
        </p:blipFill>
        <p:spPr>
          <a:xfrm>
            <a:off x="1451708" y="5053933"/>
            <a:ext cx="1478504" cy="163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03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C5806D-F517-654B-A3EF-D7AB91F12974}"/>
              </a:ext>
            </a:extLst>
          </p:cNvPr>
          <p:cNvSpPr txBox="1"/>
          <p:nvPr/>
        </p:nvSpPr>
        <p:spPr>
          <a:xfrm>
            <a:off x="234476" y="168398"/>
            <a:ext cx="1095780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pt-BR" sz="4000" dirty="0"/>
              <a:t> Observe que o XML que colocamos não é a biblioteca GSON propriamente dita. O que ele representa são instruções para o </a:t>
            </a:r>
            <a:r>
              <a:rPr lang="pt-BR" sz="4000" dirty="0" err="1"/>
              <a:t>Maven</a:t>
            </a:r>
            <a:r>
              <a:rPr lang="pt-BR" sz="4000" dirty="0"/>
              <a:t>, de fato, fazer o download da biblioteca para nós!</a:t>
            </a:r>
          </a:p>
          <a:p>
            <a:pPr marL="457200" indent="-457200">
              <a:buBlip>
                <a:blip r:embed="rId3"/>
              </a:buBlip>
            </a:pPr>
            <a:r>
              <a:rPr lang="pt-BR" sz="4000" b="1" i="1" dirty="0"/>
              <a:t> </a:t>
            </a:r>
            <a:r>
              <a:rPr lang="pt-BR" sz="4000" dirty="0"/>
              <a:t>Isso é a gerência de dependências! </a:t>
            </a:r>
            <a:endParaRPr lang="pt-BR" sz="4000" b="1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A56C69-8832-A741-B7EF-B0DB450E9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545" y="3237996"/>
            <a:ext cx="4529667" cy="345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3563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C5806D-F517-654B-A3EF-D7AB91F12974}"/>
              </a:ext>
            </a:extLst>
          </p:cNvPr>
          <p:cNvSpPr txBox="1"/>
          <p:nvPr/>
        </p:nvSpPr>
        <p:spPr>
          <a:xfrm>
            <a:off x="234476" y="168398"/>
            <a:ext cx="1095780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pt-BR" sz="4000" dirty="0"/>
              <a:t> O </a:t>
            </a:r>
            <a:r>
              <a:rPr lang="pt-BR" sz="4000" dirty="0" err="1"/>
              <a:t>Maven</a:t>
            </a:r>
            <a:r>
              <a:rPr lang="pt-BR" sz="4000" dirty="0"/>
              <a:t> cria um repositório local e coloca todas as dependências antes de ir buscar no repositório central.</a:t>
            </a:r>
          </a:p>
          <a:p>
            <a:pPr marL="457200" indent="-457200">
              <a:buBlip>
                <a:blip r:embed="rId3"/>
              </a:buBlip>
            </a:pPr>
            <a:r>
              <a:rPr lang="pt-BR" sz="4000" dirty="0"/>
              <a:t> Assim, o </a:t>
            </a:r>
            <a:r>
              <a:rPr lang="pt-BR" sz="4000" dirty="0" err="1"/>
              <a:t>Maven</a:t>
            </a:r>
            <a:r>
              <a:rPr lang="pt-BR" sz="4000" dirty="0"/>
              <a:t> busca a dependência primeiro no repositório local. Caso não encontre, então ele busca no repositório central (remoto)</a:t>
            </a:r>
            <a:endParaRPr lang="pt-BR" sz="4000" b="1" i="1" dirty="0"/>
          </a:p>
        </p:txBody>
      </p:sp>
    </p:spTree>
    <p:extLst>
      <p:ext uri="{BB962C8B-B14F-4D97-AF65-F5344CB8AC3E}">
        <p14:creationId xmlns:p14="http://schemas.microsoft.com/office/powerpoint/2010/main" val="27775062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C5806D-F517-654B-A3EF-D7AB91F12974}"/>
              </a:ext>
            </a:extLst>
          </p:cNvPr>
          <p:cNvSpPr txBox="1"/>
          <p:nvPr/>
        </p:nvSpPr>
        <p:spPr>
          <a:xfrm>
            <a:off x="152715" y="0"/>
            <a:ext cx="109578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pt-BR" sz="4000" dirty="0"/>
              <a:t> O Maven utiliza o conceito de </a:t>
            </a:r>
            <a:r>
              <a:rPr lang="pt-BR" sz="4000" b="1" i="1" dirty="0" err="1"/>
              <a:t>convention</a:t>
            </a:r>
            <a:r>
              <a:rPr lang="pt-BR" sz="4000" b="1" i="1" dirty="0"/>
              <a:t> over </a:t>
            </a:r>
            <a:r>
              <a:rPr lang="pt-BR" sz="4000" b="1" i="1" dirty="0" err="1"/>
              <a:t>configuration</a:t>
            </a:r>
            <a:r>
              <a:rPr lang="pt-BR" sz="4000" dirty="0"/>
              <a:t>. Isto é, se seguirmos a convenção não precisamos de muitas configurações</a:t>
            </a:r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EE0736-6446-5346-8C26-F44C491FC7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87" t="3484" r="13922" b="16528"/>
          <a:stretch/>
        </p:blipFill>
        <p:spPr>
          <a:xfrm>
            <a:off x="4253420" y="1832355"/>
            <a:ext cx="3129874" cy="467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139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C5806D-F517-654B-A3EF-D7AB91F12974}"/>
              </a:ext>
            </a:extLst>
          </p:cNvPr>
          <p:cNvSpPr txBox="1"/>
          <p:nvPr/>
        </p:nvSpPr>
        <p:spPr>
          <a:xfrm>
            <a:off x="152715" y="0"/>
            <a:ext cx="10957806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pt-BR" sz="4000" dirty="0"/>
              <a:t> Como convenção, o </a:t>
            </a:r>
            <a:r>
              <a:rPr lang="pt-BR" sz="4000" dirty="0" err="1"/>
              <a:t>Maven</a:t>
            </a:r>
            <a:r>
              <a:rPr lang="pt-BR" sz="4000" dirty="0"/>
              <a:t> possui uma estrutura de diretórios para colocarmos nossas classes Java</a:t>
            </a:r>
          </a:p>
          <a:p>
            <a:pPr marL="914400" lvl="1" indent="-457200">
              <a:buBlip>
                <a:blip r:embed="rId3"/>
              </a:buBlip>
            </a:pPr>
            <a:r>
              <a:rPr lang="pt-BR" sz="4000" dirty="0"/>
              <a:t> </a:t>
            </a:r>
            <a:r>
              <a:rPr lang="pt-BR" sz="4000" dirty="0" err="1"/>
              <a:t>src</a:t>
            </a:r>
            <a:r>
              <a:rPr lang="pt-BR" sz="4000" dirty="0"/>
              <a:t>/</a:t>
            </a:r>
            <a:r>
              <a:rPr lang="pt-BR" sz="4000" dirty="0" err="1"/>
              <a:t>main</a:t>
            </a:r>
            <a:r>
              <a:rPr lang="pt-BR" sz="4000" dirty="0"/>
              <a:t>/</a:t>
            </a:r>
            <a:r>
              <a:rPr lang="pt-BR" sz="4000" dirty="0" err="1"/>
              <a:t>java</a:t>
            </a:r>
            <a:endParaRPr lang="pt-BR" sz="4000" dirty="0"/>
          </a:p>
          <a:p>
            <a:pPr marL="914400" lvl="1" indent="-457200">
              <a:buBlip>
                <a:blip r:embed="rId3"/>
              </a:buBlip>
            </a:pPr>
            <a:r>
              <a:rPr lang="pt-BR" sz="4000" dirty="0"/>
              <a:t> </a:t>
            </a:r>
            <a:r>
              <a:rPr lang="pt-BR" sz="4000" dirty="0" err="1"/>
              <a:t>src</a:t>
            </a:r>
            <a:r>
              <a:rPr lang="pt-BR" sz="4000" dirty="0"/>
              <a:t>/</a:t>
            </a:r>
            <a:r>
              <a:rPr lang="pt-BR" sz="4000" dirty="0" err="1"/>
              <a:t>main</a:t>
            </a:r>
            <a:r>
              <a:rPr lang="pt-BR" sz="4000" dirty="0"/>
              <a:t>/</a:t>
            </a:r>
            <a:r>
              <a:rPr lang="pt-BR" sz="4000" dirty="0" err="1"/>
              <a:t>resources</a:t>
            </a:r>
            <a:endParaRPr lang="pt-BR" sz="4000" dirty="0"/>
          </a:p>
          <a:p>
            <a:pPr marL="914400" lvl="1" indent="-457200">
              <a:buBlip>
                <a:blip r:embed="rId3"/>
              </a:buBlip>
            </a:pPr>
            <a:r>
              <a:rPr lang="pt-BR" sz="4000" dirty="0"/>
              <a:t> </a:t>
            </a:r>
            <a:r>
              <a:rPr lang="pt-BR" sz="4000" dirty="0" err="1"/>
              <a:t>src</a:t>
            </a:r>
            <a:r>
              <a:rPr lang="pt-BR" sz="4000" dirty="0"/>
              <a:t>/</a:t>
            </a:r>
            <a:r>
              <a:rPr lang="pt-BR" sz="4000" dirty="0" err="1"/>
              <a:t>test</a:t>
            </a:r>
            <a:r>
              <a:rPr lang="pt-BR" sz="4000" dirty="0"/>
              <a:t>/</a:t>
            </a:r>
            <a:r>
              <a:rPr lang="pt-BR" sz="4000" dirty="0" err="1"/>
              <a:t>java</a:t>
            </a:r>
            <a:endParaRPr lang="pt-BR" sz="4000" dirty="0"/>
          </a:p>
          <a:p>
            <a:pPr marL="914400" lvl="1" indent="-457200">
              <a:buBlip>
                <a:blip r:embed="rId3"/>
              </a:buBlip>
            </a:pPr>
            <a:r>
              <a:rPr lang="pt-BR" sz="4000" dirty="0"/>
              <a:t> </a:t>
            </a:r>
            <a:r>
              <a:rPr lang="pt-BR" sz="4000" dirty="0" err="1"/>
              <a:t>src</a:t>
            </a:r>
            <a:r>
              <a:rPr lang="pt-BR" sz="4000" dirty="0"/>
              <a:t>/</a:t>
            </a:r>
            <a:r>
              <a:rPr lang="pt-BR" sz="4000" dirty="0" err="1"/>
              <a:t>test</a:t>
            </a:r>
            <a:r>
              <a:rPr lang="pt-BR" sz="4000" dirty="0"/>
              <a:t>/</a:t>
            </a:r>
            <a:r>
              <a:rPr lang="pt-BR" sz="4000" dirty="0" err="1"/>
              <a:t>resources</a:t>
            </a:r>
            <a:endParaRPr lang="pt-BR" sz="4000" dirty="0"/>
          </a:p>
          <a:p>
            <a:pPr marL="457200" indent="-457200">
              <a:buBlip>
                <a:blip r:embed="rId3"/>
              </a:buBlip>
            </a:pPr>
            <a:r>
              <a:rPr lang="pt-BR" sz="4000" dirty="0"/>
              <a:t> Os “</a:t>
            </a:r>
            <a:r>
              <a:rPr lang="pt-BR" sz="4000" dirty="0" err="1"/>
              <a:t>resources</a:t>
            </a:r>
            <a:r>
              <a:rPr lang="pt-BR" sz="4000" dirty="0"/>
              <a:t>” podem </a:t>
            </a:r>
          </a:p>
          <a:p>
            <a:r>
              <a:rPr lang="pt-BR" sz="4000" dirty="0"/>
              <a:t>ser arquivos de configurações:</a:t>
            </a:r>
          </a:p>
          <a:p>
            <a:pPr marL="914400" lvl="1" indent="-457200">
              <a:buBlip>
                <a:blip r:embed="rId3"/>
              </a:buBlip>
            </a:pPr>
            <a:r>
              <a:rPr lang="pt-BR" sz="4000" dirty="0"/>
              <a:t> logj4 (</a:t>
            </a:r>
            <a:r>
              <a:rPr lang="pt-BR" sz="4000" dirty="0" err="1"/>
              <a:t>Logger</a:t>
            </a:r>
            <a:r>
              <a:rPr lang="pt-BR" sz="4000" dirty="0"/>
              <a:t>)</a:t>
            </a:r>
          </a:p>
          <a:p>
            <a:pPr marL="914400" lvl="1" indent="-457200">
              <a:buBlip>
                <a:blip r:embed="rId3"/>
              </a:buBlip>
            </a:pPr>
            <a:r>
              <a:rPr lang="pt-BR" sz="4000" dirty="0"/>
              <a:t> </a:t>
            </a:r>
            <a:r>
              <a:rPr lang="pt-BR" sz="4000" dirty="0" err="1"/>
              <a:t>persistence</a:t>
            </a:r>
            <a:r>
              <a:rPr lang="pt-BR" sz="4000" dirty="0"/>
              <a:t> (JPA)</a:t>
            </a:r>
          </a:p>
          <a:p>
            <a:pPr marL="914400" lvl="1" indent="-457200">
              <a:buBlip>
                <a:blip r:embed="rId3"/>
              </a:buBlip>
            </a:pPr>
            <a:r>
              <a:rPr lang="pt-BR" sz="4000" dirty="0"/>
              <a:t> ...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C58261-1477-0840-B3EE-1B30C4257366}"/>
              </a:ext>
            </a:extLst>
          </p:cNvPr>
          <p:cNvSpPr/>
          <p:nvPr/>
        </p:nvSpPr>
        <p:spPr>
          <a:xfrm>
            <a:off x="1255105" y="1357874"/>
            <a:ext cx="4345098" cy="57573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F8014E-5BBE-DA42-BC7F-7AFCD6E35164}"/>
              </a:ext>
            </a:extLst>
          </p:cNvPr>
          <p:cNvSpPr txBox="1"/>
          <p:nvPr/>
        </p:nvSpPr>
        <p:spPr>
          <a:xfrm>
            <a:off x="7514253" y="1193729"/>
            <a:ext cx="42160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Colocaremos nosso código principal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8C58F6F-EBAB-4B44-AC6A-A3805D518AC8}"/>
              </a:ext>
            </a:extLst>
          </p:cNvPr>
          <p:cNvCxnSpPr>
            <a:cxnSpLocks/>
          </p:cNvCxnSpPr>
          <p:nvPr/>
        </p:nvCxnSpPr>
        <p:spPr>
          <a:xfrm flipH="1">
            <a:off x="5800951" y="1670783"/>
            <a:ext cx="1628725" cy="95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D18FB2C-D639-3845-B95E-14EE511B6069}"/>
              </a:ext>
            </a:extLst>
          </p:cNvPr>
          <p:cNvSpPr/>
          <p:nvPr/>
        </p:nvSpPr>
        <p:spPr>
          <a:xfrm>
            <a:off x="1255105" y="2556821"/>
            <a:ext cx="4345098" cy="57573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A748F21-93AB-6242-B169-3E14FD655DCC}"/>
              </a:ext>
            </a:extLst>
          </p:cNvPr>
          <p:cNvCxnSpPr>
            <a:cxnSpLocks/>
          </p:cNvCxnSpPr>
          <p:nvPr/>
        </p:nvCxnSpPr>
        <p:spPr>
          <a:xfrm flipH="1">
            <a:off x="5800951" y="2869730"/>
            <a:ext cx="1628725" cy="95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CBB544F-E90E-804E-A7BA-7AA9A51F642A}"/>
              </a:ext>
            </a:extLst>
          </p:cNvPr>
          <p:cNvSpPr txBox="1"/>
          <p:nvPr/>
        </p:nvSpPr>
        <p:spPr>
          <a:xfrm>
            <a:off x="7585111" y="2421908"/>
            <a:ext cx="42160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Colocaremos nosso código de teste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7007CE-66E1-414E-BD7B-2593328F7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754" y="3428999"/>
            <a:ext cx="3922767" cy="329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366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C5806D-F517-654B-A3EF-D7AB91F12974}"/>
              </a:ext>
            </a:extLst>
          </p:cNvPr>
          <p:cNvSpPr txBox="1"/>
          <p:nvPr/>
        </p:nvSpPr>
        <p:spPr>
          <a:xfrm>
            <a:off x="152715" y="198661"/>
            <a:ext cx="1190381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pt-BR" sz="4000" dirty="0"/>
              <a:t> Podemos usar o </a:t>
            </a:r>
            <a:r>
              <a:rPr lang="pt-BR" sz="4000" dirty="0" err="1"/>
              <a:t>Maven</a:t>
            </a:r>
            <a:r>
              <a:rPr lang="pt-BR" sz="4000" dirty="0"/>
              <a:t> apenas para gerenciar as dependências. Nesse caso os testes, compilação e empacotamento precisarão ser feitos usando os recursos da IDE.</a:t>
            </a:r>
          </a:p>
          <a:p>
            <a:pPr marL="457200" indent="-457200">
              <a:buBlip>
                <a:blip r:embed="rId3"/>
              </a:buBlip>
            </a:pPr>
            <a:r>
              <a:rPr lang="pt-BR" sz="4000" dirty="0"/>
              <a:t> E a build?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9B25356-E782-F346-ACE1-5F2D65DAFF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991" b="91060" l="10000" r="90000">
                        <a14:foregroundMark x1="60326" y1="91060" x2="60326" y2="91060"/>
                        <a14:foregroundMark x1="61739" y1="30138" x2="61739" y2="30138"/>
                        <a14:foregroundMark x1="44565" y1="5991" x2="44565" y2="5991"/>
                        <a14:foregroundMark x1="35326" y1="75300" x2="35326" y2="75300"/>
                        <a14:foregroundMark x1="70543" y1="29677" x2="70543" y2="29677"/>
                        <a14:foregroundMark x1="70978" y1="29032" x2="70978" y2="29032"/>
                        <a14:foregroundMark x1="71304" y1="30046" x2="71304" y2="30046"/>
                        <a14:foregroundMark x1="71304" y1="30046" x2="71304" y2="30046"/>
                        <a14:foregroundMark x1="71522" y1="29862" x2="71522" y2="298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679" y="2186322"/>
            <a:ext cx="3792789" cy="447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759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C5806D-F517-654B-A3EF-D7AB91F12974}"/>
              </a:ext>
            </a:extLst>
          </p:cNvPr>
          <p:cNvSpPr txBox="1"/>
          <p:nvPr/>
        </p:nvSpPr>
        <p:spPr>
          <a:xfrm>
            <a:off x="152715" y="198661"/>
            <a:ext cx="1190381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pt-BR" sz="4000" dirty="0"/>
              <a:t> Sem nenhuma configuração adicional, com o comando: 	</a:t>
            </a:r>
            <a:r>
              <a:rPr lang="pt-BR" sz="4000" b="1" i="1" dirty="0" err="1"/>
              <a:t>mvn</a:t>
            </a:r>
            <a:r>
              <a:rPr lang="pt-BR" sz="4000" b="1" i="1" dirty="0"/>
              <a:t> </a:t>
            </a:r>
            <a:r>
              <a:rPr lang="pt-BR" sz="4000" b="1" i="1" dirty="0" err="1"/>
              <a:t>package</a:t>
            </a:r>
            <a:r>
              <a:rPr lang="pt-BR" sz="4000" b="1" i="1" dirty="0"/>
              <a:t>, </a:t>
            </a:r>
            <a:r>
              <a:rPr lang="pt-BR" sz="4000" dirty="0"/>
              <a:t>o </a:t>
            </a:r>
            <a:r>
              <a:rPr lang="pt-BR" sz="4000" dirty="0" err="1"/>
              <a:t>Maven</a:t>
            </a:r>
            <a:r>
              <a:rPr lang="pt-BR" sz="4000" dirty="0"/>
              <a:t> irá:</a:t>
            </a:r>
            <a:endParaRPr lang="pt-BR" sz="4000" b="1" i="1" dirty="0"/>
          </a:p>
          <a:p>
            <a:pPr marL="914400" lvl="1" indent="-457200">
              <a:buBlip>
                <a:blip r:embed="rId3"/>
              </a:buBlip>
            </a:pPr>
            <a:r>
              <a:rPr lang="pt-BR" sz="3200" dirty="0"/>
              <a:t> Compilar o projeto</a:t>
            </a:r>
          </a:p>
          <a:p>
            <a:pPr marL="914400" lvl="1" indent="-457200">
              <a:buBlip>
                <a:blip r:embed="rId3"/>
              </a:buBlip>
            </a:pPr>
            <a:r>
              <a:rPr lang="pt-BR" sz="3200" dirty="0"/>
              <a:t> Executar os testes de unidade (que estiverem em </a:t>
            </a:r>
            <a:r>
              <a:rPr lang="pt-BR" sz="3200" dirty="0" err="1"/>
              <a:t>src</a:t>
            </a:r>
            <a:r>
              <a:rPr lang="pt-BR" sz="3200" dirty="0"/>
              <a:t>/</a:t>
            </a:r>
            <a:r>
              <a:rPr lang="pt-BR" sz="3200" dirty="0" err="1"/>
              <a:t>main</a:t>
            </a:r>
            <a:r>
              <a:rPr lang="pt-BR" sz="3200" dirty="0"/>
              <a:t>/</a:t>
            </a:r>
            <a:r>
              <a:rPr lang="pt-BR" sz="3200" dirty="0" err="1"/>
              <a:t>test</a:t>
            </a:r>
            <a:r>
              <a:rPr lang="pt-BR" sz="3200" dirty="0"/>
              <a:t>)</a:t>
            </a:r>
          </a:p>
          <a:p>
            <a:pPr marL="914400" lvl="1" indent="-457200">
              <a:buBlip>
                <a:blip r:embed="rId3"/>
              </a:buBlip>
            </a:pPr>
            <a:r>
              <a:rPr lang="pt-BR" sz="3200" dirty="0"/>
              <a:t> Gerar o </a:t>
            </a:r>
            <a:r>
              <a:rPr lang="pt-BR" sz="3200" dirty="0" err="1"/>
              <a:t>jar</a:t>
            </a:r>
            <a:r>
              <a:rPr lang="pt-BR" sz="3200" dirty="0"/>
              <a:t> (e colocar no diretório </a:t>
            </a:r>
            <a:r>
              <a:rPr lang="pt-BR" sz="3200" i="1" dirty="0" err="1"/>
              <a:t>target</a:t>
            </a:r>
            <a:r>
              <a:rPr lang="pt-BR" sz="3200" i="1" dirty="0"/>
              <a:t>, </a:t>
            </a:r>
            <a:r>
              <a:rPr lang="pt-BR" sz="3200" dirty="0"/>
              <a:t>mas não será um executável)</a:t>
            </a:r>
          </a:p>
          <a:p>
            <a:pPr marL="914400" lvl="1" indent="-457200">
              <a:buBlip>
                <a:blip r:embed="rId3"/>
              </a:buBlip>
            </a:pPr>
            <a:r>
              <a:rPr lang="pt-BR" sz="3200" dirty="0"/>
              <a:t> O comando deve ser executado na raiz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D5A42B-8132-3047-9F31-156773BF0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533" y="3230339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04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7233172-9A80-BB41-81EE-D3A9CE49C747}"/>
              </a:ext>
            </a:extLst>
          </p:cNvPr>
          <p:cNvSpPr txBox="1"/>
          <p:nvPr/>
        </p:nvSpPr>
        <p:spPr>
          <a:xfrm>
            <a:off x="173314" y="247248"/>
            <a:ext cx="117473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pt-BR" sz="4000" dirty="0"/>
              <a:t> Você vai fazer o download dessas bibliotecas uma por uma?</a:t>
            </a:r>
          </a:p>
          <a:p>
            <a:pPr marL="457200" indent="-457200">
              <a:buBlip>
                <a:blip r:embed="rId3"/>
              </a:buBlip>
            </a:pPr>
            <a:r>
              <a:rPr lang="pt-BR" sz="4000" dirty="0"/>
              <a:t> E se alguma é atualizada? Uma nova versão com melhorias. Será necessário fazer o download novamente.</a:t>
            </a:r>
          </a:p>
          <a:p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3BD045-6A2D-7846-B60C-30CDF89528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9" r="2684" b="29430"/>
          <a:stretch/>
        </p:blipFill>
        <p:spPr>
          <a:xfrm>
            <a:off x="3867081" y="2948414"/>
            <a:ext cx="7958899" cy="322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406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C5806D-F517-654B-A3EF-D7AB91F12974}"/>
              </a:ext>
            </a:extLst>
          </p:cNvPr>
          <p:cNvSpPr txBox="1"/>
          <p:nvPr/>
        </p:nvSpPr>
        <p:spPr>
          <a:xfrm>
            <a:off x="152715" y="198661"/>
            <a:ext cx="109578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pt-BR" sz="4000" dirty="0"/>
              <a:t> Podemos customizar as nossas </a:t>
            </a:r>
            <a:r>
              <a:rPr lang="pt-BR" sz="4000" b="1" i="1" dirty="0"/>
              <a:t>builds </a:t>
            </a:r>
            <a:r>
              <a:rPr lang="pt-BR" sz="4000" dirty="0"/>
              <a:t>inserindo mais informações no </a:t>
            </a:r>
            <a:r>
              <a:rPr lang="pt-BR" sz="4000" b="1" i="1" dirty="0" err="1"/>
              <a:t>pom.xml</a:t>
            </a:r>
            <a:r>
              <a:rPr lang="pt-BR" sz="4000" b="1" i="1" dirty="0"/>
              <a:t> </a:t>
            </a:r>
          </a:p>
          <a:p>
            <a:pPr marL="457200" indent="-457200">
              <a:buBlip>
                <a:blip r:embed="rId3"/>
              </a:buBlip>
            </a:pPr>
            <a:r>
              <a:rPr lang="pt-BR" sz="4000" b="1" i="1" dirty="0"/>
              <a:t> </a:t>
            </a:r>
            <a:r>
              <a:rPr lang="pt-BR" sz="4000" dirty="0"/>
              <a:t>Elas devem ficar dentro das </a:t>
            </a:r>
            <a:r>
              <a:rPr lang="pt-BR" sz="4000" dirty="0" err="1"/>
              <a:t>tags</a:t>
            </a:r>
            <a:r>
              <a:rPr lang="pt-BR" sz="4000" dirty="0"/>
              <a:t> &lt;build&gt;&lt;/build&gt;</a:t>
            </a:r>
            <a:endParaRPr lang="pt-BR" sz="4000" b="1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4BB033-DA8D-1047-9233-FAC06DD68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76" y="2358417"/>
            <a:ext cx="8034970" cy="4499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F2830D-9910-624A-ADA1-7B43722CCF59}"/>
              </a:ext>
            </a:extLst>
          </p:cNvPr>
          <p:cNvSpPr txBox="1"/>
          <p:nvPr/>
        </p:nvSpPr>
        <p:spPr>
          <a:xfrm>
            <a:off x="5072428" y="5500413"/>
            <a:ext cx="5564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Instruções para o build (compilação, empacotamento, etc..)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DC88B6-15ED-A84D-A044-CFC59FFDFA2E}"/>
              </a:ext>
            </a:extLst>
          </p:cNvPr>
          <p:cNvSpPr/>
          <p:nvPr/>
        </p:nvSpPr>
        <p:spPr>
          <a:xfrm>
            <a:off x="420378" y="5790151"/>
            <a:ext cx="1987544" cy="95410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37F6F3-EF99-2C45-BEFB-5F137D5B3973}"/>
              </a:ext>
            </a:extLst>
          </p:cNvPr>
          <p:cNvCxnSpPr>
            <a:cxnSpLocks/>
          </p:cNvCxnSpPr>
          <p:nvPr/>
        </p:nvCxnSpPr>
        <p:spPr>
          <a:xfrm flipH="1">
            <a:off x="2760135" y="6045200"/>
            <a:ext cx="2184398" cy="2252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994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C5806D-F517-654B-A3EF-D7AB91F12974}"/>
              </a:ext>
            </a:extLst>
          </p:cNvPr>
          <p:cNvSpPr txBox="1"/>
          <p:nvPr/>
        </p:nvSpPr>
        <p:spPr>
          <a:xfrm>
            <a:off x="152715" y="198661"/>
            <a:ext cx="109578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pt-BR" sz="4000" dirty="0"/>
              <a:t> O </a:t>
            </a:r>
            <a:r>
              <a:rPr lang="pt-BR" sz="4000" dirty="0" err="1"/>
              <a:t>Maven</a:t>
            </a:r>
            <a:r>
              <a:rPr lang="pt-BR" sz="4000" dirty="0"/>
              <a:t> trabalha com o conceito de </a:t>
            </a:r>
            <a:r>
              <a:rPr lang="pt-BR" sz="4000" i="1" dirty="0" err="1"/>
              <a:t>plugin</a:t>
            </a:r>
            <a:r>
              <a:rPr lang="pt-BR" sz="4000" i="1" dirty="0"/>
              <a:t>. </a:t>
            </a:r>
            <a:r>
              <a:rPr lang="pt-BR" sz="4000" dirty="0"/>
              <a:t>Isso significa que outros módulos são “plugados” para indicar um novo comportamento.</a:t>
            </a:r>
            <a:endParaRPr lang="pt-BR" sz="4000" b="1" i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88F32D-2EE9-3F49-B5FA-27FBDB037A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34" t="741" b="9876"/>
          <a:stretch/>
        </p:blipFill>
        <p:spPr>
          <a:xfrm>
            <a:off x="2986212" y="2350487"/>
            <a:ext cx="6219576" cy="430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9007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42DFB6-7F6B-1F45-8005-621958712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1" y="2421685"/>
            <a:ext cx="7912100" cy="3352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C5806D-F517-654B-A3EF-D7AB91F12974}"/>
              </a:ext>
            </a:extLst>
          </p:cNvPr>
          <p:cNvSpPr txBox="1"/>
          <p:nvPr/>
        </p:nvSpPr>
        <p:spPr>
          <a:xfrm>
            <a:off x="152715" y="198661"/>
            <a:ext cx="109578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4"/>
              </a:buBlip>
            </a:pPr>
            <a:r>
              <a:rPr lang="pt-BR" sz="4000" dirty="0"/>
              <a:t> Para indicarmos que desejamos utilizar o compilador do Java 8, por exemplo, fazemos:</a:t>
            </a:r>
            <a:endParaRPr lang="pt-BR" sz="4000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F2830D-9910-624A-ADA1-7B43722CCF59}"/>
              </a:ext>
            </a:extLst>
          </p:cNvPr>
          <p:cNvSpPr txBox="1"/>
          <p:nvPr/>
        </p:nvSpPr>
        <p:spPr>
          <a:xfrm>
            <a:off x="3210279" y="2013904"/>
            <a:ext cx="8590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0000"/>
                </a:solidFill>
              </a:rPr>
              <a:t>&lt;</a:t>
            </a:r>
            <a:r>
              <a:rPr lang="pt-BR" sz="2800" dirty="0" err="1">
                <a:solidFill>
                  <a:srgbClr val="FF0000"/>
                </a:solidFill>
              </a:rPr>
              <a:t>plugins</a:t>
            </a:r>
            <a:r>
              <a:rPr lang="pt-BR" sz="2800" dirty="0">
                <a:solidFill>
                  <a:srgbClr val="FF0000"/>
                </a:solidFill>
              </a:rPr>
              <a:t>&gt; </a:t>
            </a:r>
            <a:r>
              <a:rPr lang="pt-BR" sz="2800" dirty="0"/>
              <a:t>indica que podemos ter outros </a:t>
            </a:r>
            <a:r>
              <a:rPr lang="pt-BR" sz="2800" dirty="0" err="1"/>
              <a:t>plugin</a:t>
            </a:r>
            <a:r>
              <a:rPr lang="pt-BR" sz="2800" dirty="0"/>
              <a:t> no </a:t>
            </a:r>
            <a:r>
              <a:rPr lang="pt-BR" sz="2800" dirty="0" err="1"/>
              <a:t>pom</a:t>
            </a:r>
            <a:endParaRPr lang="pt-BR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DC88B6-15ED-A84D-A044-CFC59FFDFA2E}"/>
              </a:ext>
            </a:extLst>
          </p:cNvPr>
          <p:cNvSpPr/>
          <p:nvPr/>
        </p:nvSpPr>
        <p:spPr>
          <a:xfrm>
            <a:off x="1231737" y="3087632"/>
            <a:ext cx="7017904" cy="215900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37F6F3-EF99-2C45-BEFB-5F137D5B3973}"/>
              </a:ext>
            </a:extLst>
          </p:cNvPr>
          <p:cNvCxnSpPr>
            <a:cxnSpLocks/>
          </p:cNvCxnSpPr>
          <p:nvPr/>
        </p:nvCxnSpPr>
        <p:spPr>
          <a:xfrm flipH="1" flipV="1">
            <a:off x="5858934" y="4775201"/>
            <a:ext cx="761999" cy="10585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D3716FF-E8F3-AE43-83E7-7C303D86F022}"/>
              </a:ext>
            </a:extLst>
          </p:cNvPr>
          <p:cNvCxnSpPr>
            <a:cxnSpLocks/>
          </p:cNvCxnSpPr>
          <p:nvPr/>
        </p:nvCxnSpPr>
        <p:spPr>
          <a:xfrm flipH="1">
            <a:off x="1928959" y="2362419"/>
            <a:ext cx="1281320" cy="6055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86B001A-B099-B847-A8D8-E99AC82950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9351" y="3512993"/>
            <a:ext cx="1662339" cy="30442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7BEA4C-6864-C84D-8862-3C6EE79E2E9E}"/>
              </a:ext>
            </a:extLst>
          </p:cNvPr>
          <p:cNvSpPr txBox="1"/>
          <p:nvPr/>
        </p:nvSpPr>
        <p:spPr>
          <a:xfrm>
            <a:off x="1800593" y="5873094"/>
            <a:ext cx="8590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0000"/>
                </a:solidFill>
              </a:rPr>
              <a:t>&lt;</a:t>
            </a:r>
            <a:r>
              <a:rPr lang="pt-BR" sz="2800" dirty="0" err="1">
                <a:solidFill>
                  <a:srgbClr val="FF0000"/>
                </a:solidFill>
              </a:rPr>
              <a:t>plugin</a:t>
            </a:r>
            <a:r>
              <a:rPr lang="pt-BR" sz="2800" dirty="0">
                <a:solidFill>
                  <a:srgbClr val="FF0000"/>
                </a:solidFill>
              </a:rPr>
              <a:t>&gt; </a:t>
            </a:r>
            <a:r>
              <a:rPr lang="pt-BR" sz="2800" dirty="0"/>
              <a:t>é a </a:t>
            </a:r>
            <a:r>
              <a:rPr lang="pt-BR" sz="2800" dirty="0" err="1"/>
              <a:t>tag</a:t>
            </a:r>
            <a:r>
              <a:rPr lang="pt-BR" sz="2800" dirty="0"/>
              <a:t> onde ficará o </a:t>
            </a:r>
            <a:r>
              <a:rPr lang="pt-BR" sz="2800" dirty="0" err="1"/>
              <a:t>plugin</a:t>
            </a:r>
            <a:r>
              <a:rPr lang="pt-BR" sz="2800" dirty="0"/>
              <a:t> propriamente dito </a:t>
            </a:r>
          </a:p>
        </p:txBody>
      </p:sp>
    </p:spTree>
    <p:extLst>
      <p:ext uri="{BB962C8B-B14F-4D97-AF65-F5344CB8AC3E}">
        <p14:creationId xmlns:p14="http://schemas.microsoft.com/office/powerpoint/2010/main" val="14980806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656547B-7523-664A-93C0-BFC9B500E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25" y="3000428"/>
            <a:ext cx="7899400" cy="30607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FDC88B6-15ED-A84D-A044-CFC59FFDFA2E}"/>
              </a:ext>
            </a:extLst>
          </p:cNvPr>
          <p:cNvSpPr/>
          <p:nvPr/>
        </p:nvSpPr>
        <p:spPr>
          <a:xfrm>
            <a:off x="2247089" y="3892189"/>
            <a:ext cx="6317846" cy="31988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E69FE9C-E902-EE4D-92B4-E11D3E18D3A8}"/>
              </a:ext>
            </a:extLst>
          </p:cNvPr>
          <p:cNvSpPr/>
          <p:nvPr/>
        </p:nvSpPr>
        <p:spPr>
          <a:xfrm>
            <a:off x="0" y="0"/>
            <a:ext cx="120904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Blip>
                <a:blip r:embed="rId4"/>
              </a:buBlip>
            </a:pPr>
            <a:r>
              <a:rPr lang="pt-BR" sz="2800" dirty="0"/>
              <a:t>Cada &lt;</a:t>
            </a:r>
            <a:r>
              <a:rPr lang="pt-BR" sz="2800" dirty="0" err="1"/>
              <a:t>plugin</a:t>
            </a:r>
            <a:r>
              <a:rPr lang="pt-BR" sz="2800" dirty="0"/>
              <a:t>&gt; tem, </a:t>
            </a:r>
            <a:r>
              <a:rPr lang="pt-BR" sz="2800" b="1" i="1" dirty="0"/>
              <a:t>obrigatoriamente</a:t>
            </a:r>
            <a:r>
              <a:rPr lang="pt-BR" sz="2800" dirty="0"/>
              <a:t>, três campos:</a:t>
            </a:r>
          </a:p>
          <a:p>
            <a:pPr marL="914400" lvl="1" indent="-457200">
              <a:buBlip>
                <a:blip r:embed="rId4"/>
              </a:buBlip>
            </a:pPr>
            <a:r>
              <a:rPr lang="pt-BR" sz="2800" dirty="0" err="1"/>
              <a:t>groupId</a:t>
            </a:r>
            <a:r>
              <a:rPr lang="pt-BR" sz="2800" dirty="0"/>
              <a:t> -&gt; o grupo do </a:t>
            </a:r>
            <a:r>
              <a:rPr lang="pt-BR" sz="2800" dirty="0" err="1"/>
              <a:t>plugin</a:t>
            </a:r>
            <a:endParaRPr lang="pt-BR" sz="2800" dirty="0"/>
          </a:p>
          <a:p>
            <a:pPr marL="914400" lvl="1" indent="-457200">
              <a:buBlip>
                <a:blip r:embed="rId4"/>
              </a:buBlip>
            </a:pPr>
            <a:r>
              <a:rPr lang="pt-BR" sz="2800" dirty="0" err="1"/>
              <a:t>artifactId</a:t>
            </a:r>
            <a:r>
              <a:rPr lang="pt-BR" sz="2800" dirty="0"/>
              <a:t> -&gt; o nome do </a:t>
            </a:r>
            <a:r>
              <a:rPr lang="pt-BR" sz="2800" dirty="0" err="1"/>
              <a:t>plugin</a:t>
            </a:r>
            <a:endParaRPr lang="pt-BR" sz="2800" dirty="0"/>
          </a:p>
          <a:p>
            <a:pPr marL="914400" lvl="1" indent="-457200">
              <a:buBlip>
                <a:blip r:embed="rId4"/>
              </a:buBlip>
            </a:pPr>
            <a:r>
              <a:rPr lang="pt-BR" sz="2800" dirty="0" err="1"/>
              <a:t>version</a:t>
            </a:r>
            <a:r>
              <a:rPr lang="pt-BR" sz="2800" dirty="0"/>
              <a:t> -&gt; a versão</a:t>
            </a:r>
          </a:p>
          <a:p>
            <a:pPr marL="457200" indent="-457200">
              <a:buBlip>
                <a:blip r:embed="rId4"/>
              </a:buBlip>
            </a:pPr>
            <a:r>
              <a:rPr lang="pt-BR" sz="2800" dirty="0"/>
              <a:t>No </a:t>
            </a:r>
            <a:r>
              <a:rPr lang="pt-BR" sz="2800" b="1" i="1" dirty="0" err="1"/>
              <a:t>pom</a:t>
            </a:r>
            <a:r>
              <a:rPr lang="pt-BR" sz="2800" b="1" i="1" dirty="0"/>
              <a:t> </a:t>
            </a:r>
            <a:r>
              <a:rPr lang="pt-BR" sz="2800" dirty="0"/>
              <a:t>abaixo estamos configurando o </a:t>
            </a:r>
            <a:r>
              <a:rPr lang="pt-BR" sz="2800" dirty="0" err="1"/>
              <a:t>plugin</a:t>
            </a:r>
            <a:r>
              <a:rPr lang="pt-BR" sz="2800" dirty="0"/>
              <a:t> que pertence ao grupo “</a:t>
            </a:r>
            <a:r>
              <a:rPr lang="pt-BR" sz="2800" dirty="0" err="1"/>
              <a:t>org.apache.maven.plugin</a:t>
            </a:r>
            <a:r>
              <a:rPr lang="pt-BR" sz="2800" dirty="0"/>
              <a:t>” (</a:t>
            </a:r>
            <a:r>
              <a:rPr lang="pt-BR" sz="2800" dirty="0" err="1"/>
              <a:t>groupId</a:t>
            </a:r>
            <a:r>
              <a:rPr lang="pt-BR" sz="2800" dirty="0"/>
              <a:t>). Esse é o grupo padrão do </a:t>
            </a:r>
            <a:r>
              <a:rPr lang="pt-BR" sz="2800" dirty="0" err="1"/>
              <a:t>Maven</a:t>
            </a:r>
            <a:r>
              <a:rPr lang="pt-BR" sz="2800" dirty="0"/>
              <a:t>. Portanto podemos omitir (Nos próximos slides ele estará omitido)</a:t>
            </a:r>
          </a:p>
          <a:p>
            <a:pPr marL="457200" indent="-457200">
              <a:buBlip>
                <a:blip r:embed="rId4"/>
              </a:buBlip>
            </a:pPr>
            <a:endParaRPr lang="pt-BR" sz="2800" b="1" i="1" dirty="0"/>
          </a:p>
        </p:txBody>
      </p:sp>
    </p:spTree>
    <p:extLst>
      <p:ext uri="{BB962C8B-B14F-4D97-AF65-F5344CB8AC3E}">
        <p14:creationId xmlns:p14="http://schemas.microsoft.com/office/powerpoint/2010/main" val="17164196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152EDC-44C7-3F4C-9DF7-9D3908329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99" y="2259563"/>
            <a:ext cx="10665523" cy="370097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FDC88B6-15ED-A84D-A044-CFC59FFDFA2E}"/>
              </a:ext>
            </a:extLst>
          </p:cNvPr>
          <p:cNvSpPr/>
          <p:nvPr/>
        </p:nvSpPr>
        <p:spPr>
          <a:xfrm>
            <a:off x="2399776" y="3429000"/>
            <a:ext cx="8454489" cy="39505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E69FE9C-E902-EE4D-92B4-E11D3E18D3A8}"/>
              </a:ext>
            </a:extLst>
          </p:cNvPr>
          <p:cNvSpPr/>
          <p:nvPr/>
        </p:nvSpPr>
        <p:spPr>
          <a:xfrm>
            <a:off x="0" y="0"/>
            <a:ext cx="120904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Blip>
                <a:blip r:embed="rId4"/>
              </a:buBlip>
            </a:pPr>
            <a:r>
              <a:rPr lang="pt-BR" sz="3200" dirty="0"/>
              <a:t>O </a:t>
            </a:r>
            <a:r>
              <a:rPr lang="pt-BR" sz="3200" dirty="0" err="1"/>
              <a:t>plugin</a:t>
            </a:r>
            <a:r>
              <a:rPr lang="pt-BR" sz="3200" dirty="0"/>
              <a:t> que estamos configurando é o  “</a:t>
            </a:r>
            <a:r>
              <a:rPr lang="pt-BR" sz="3200" dirty="0" err="1"/>
              <a:t>maven-compiler-plugin</a:t>
            </a:r>
            <a:r>
              <a:rPr lang="pt-BR" sz="3200" dirty="0"/>
              <a:t>” (</a:t>
            </a:r>
            <a:r>
              <a:rPr lang="pt-BR" sz="3200" dirty="0" err="1"/>
              <a:t>artifactId</a:t>
            </a:r>
            <a:r>
              <a:rPr lang="pt-BR" sz="3200" dirty="0"/>
              <a:t>), e sua versão é a 3.8.1 (mais recente disponível).</a:t>
            </a:r>
          </a:p>
          <a:p>
            <a:pPr marL="457200" indent="-457200">
              <a:buBlip>
                <a:blip r:embed="rId4"/>
              </a:buBlip>
            </a:pPr>
            <a:r>
              <a:rPr lang="pt-BR" sz="3200" dirty="0"/>
              <a:t>Essas informações podem ser obtidas diretamente da página do </a:t>
            </a:r>
            <a:r>
              <a:rPr lang="pt-BR" sz="3200" dirty="0" err="1"/>
              <a:t>Maven</a:t>
            </a:r>
            <a:r>
              <a:rPr lang="pt-BR" sz="3200" dirty="0"/>
              <a:t>.</a:t>
            </a:r>
          </a:p>
          <a:p>
            <a:pPr marL="457200" indent="-457200">
              <a:buBlip>
                <a:blip r:embed="rId4"/>
              </a:buBlip>
            </a:pPr>
            <a:endParaRPr lang="pt-BR" sz="3200" b="1" i="1" dirty="0"/>
          </a:p>
        </p:txBody>
      </p:sp>
    </p:spTree>
    <p:extLst>
      <p:ext uri="{BB962C8B-B14F-4D97-AF65-F5344CB8AC3E}">
        <p14:creationId xmlns:p14="http://schemas.microsoft.com/office/powerpoint/2010/main" val="34828420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656547B-7523-664A-93C0-BFC9B500E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24" y="3539430"/>
            <a:ext cx="7899400" cy="30607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E69FE9C-E902-EE4D-92B4-E11D3E18D3A8}"/>
              </a:ext>
            </a:extLst>
          </p:cNvPr>
          <p:cNvSpPr/>
          <p:nvPr/>
        </p:nvSpPr>
        <p:spPr>
          <a:xfrm>
            <a:off x="0" y="0"/>
            <a:ext cx="120904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Blip>
                <a:blip r:embed="rId4"/>
              </a:buBlip>
            </a:pPr>
            <a:r>
              <a:rPr lang="pt-BR" sz="3200" dirty="0"/>
              <a:t>Cada </a:t>
            </a:r>
            <a:r>
              <a:rPr lang="pt-BR" sz="3200" dirty="0" err="1"/>
              <a:t>plugin</a:t>
            </a:r>
            <a:r>
              <a:rPr lang="pt-BR" sz="3200" dirty="0"/>
              <a:t> pode ser configurado através da </a:t>
            </a:r>
            <a:r>
              <a:rPr lang="pt-BR" sz="3200" dirty="0" err="1"/>
              <a:t>tag</a:t>
            </a:r>
            <a:r>
              <a:rPr lang="pt-BR" sz="3200" dirty="0"/>
              <a:t> &lt;</a:t>
            </a:r>
            <a:r>
              <a:rPr lang="pt-BR" sz="3200" dirty="0" err="1"/>
              <a:t>configuration</a:t>
            </a:r>
            <a:r>
              <a:rPr lang="pt-BR" sz="3200" dirty="0"/>
              <a:t>&gt; ou podemos dizer o que executar através da </a:t>
            </a:r>
            <a:r>
              <a:rPr lang="pt-BR" sz="3200" dirty="0" err="1"/>
              <a:t>tag</a:t>
            </a:r>
            <a:r>
              <a:rPr lang="pt-BR" sz="3200" dirty="0"/>
              <a:t> &lt;</a:t>
            </a:r>
            <a:r>
              <a:rPr lang="pt-BR" sz="3200" dirty="0" err="1"/>
              <a:t>execution</a:t>
            </a:r>
            <a:r>
              <a:rPr lang="pt-BR" sz="3200" dirty="0"/>
              <a:t>&gt; (será visto no </a:t>
            </a:r>
            <a:r>
              <a:rPr lang="pt-BR" sz="3200" dirty="0" err="1"/>
              <a:t>lab</a:t>
            </a:r>
            <a:r>
              <a:rPr lang="pt-BR" sz="3200" dirty="0"/>
              <a:t>). </a:t>
            </a:r>
          </a:p>
          <a:p>
            <a:pPr marL="457200" indent="-457200">
              <a:buBlip>
                <a:blip r:embed="rId4"/>
              </a:buBlip>
            </a:pPr>
            <a:r>
              <a:rPr lang="pt-BR" sz="3200" dirty="0"/>
              <a:t>O conteúdo dentro da </a:t>
            </a:r>
            <a:r>
              <a:rPr lang="pt-BR" sz="3200" dirty="0" err="1"/>
              <a:t>tag</a:t>
            </a:r>
            <a:r>
              <a:rPr lang="pt-BR" sz="3200" dirty="0"/>
              <a:t> &lt;</a:t>
            </a:r>
            <a:r>
              <a:rPr lang="pt-BR" sz="3200" dirty="0" err="1"/>
              <a:t>configuration</a:t>
            </a:r>
            <a:r>
              <a:rPr lang="pt-BR" sz="3200" dirty="0"/>
              <a:t>&gt; é especifico de cada </a:t>
            </a:r>
            <a:r>
              <a:rPr lang="pt-BR" sz="3200" dirty="0" err="1"/>
              <a:t>plugin</a:t>
            </a:r>
            <a:r>
              <a:rPr lang="pt-BR" sz="3200" dirty="0"/>
              <a:t>. Para o “</a:t>
            </a:r>
            <a:r>
              <a:rPr lang="pt-BR" sz="3200" dirty="0" err="1"/>
              <a:t>maven-compiler-plugin</a:t>
            </a:r>
            <a:r>
              <a:rPr lang="pt-BR" sz="3200" dirty="0"/>
              <a:t>”, queremos dizer qual a versão da plataforma alvo da nossa aplicação (&lt;</a:t>
            </a:r>
            <a:r>
              <a:rPr lang="pt-BR" sz="3200" dirty="0" err="1"/>
              <a:t>target</a:t>
            </a:r>
            <a:r>
              <a:rPr lang="pt-BR" sz="3200" dirty="0"/>
              <a:t>&gt;) e qual versão do Java usaremos para a build (&lt;</a:t>
            </a:r>
            <a:r>
              <a:rPr lang="pt-BR" sz="3200" dirty="0" err="1"/>
              <a:t>source</a:t>
            </a:r>
            <a:r>
              <a:rPr lang="pt-BR" sz="3200" dirty="0"/>
              <a:t>&gt;)</a:t>
            </a:r>
            <a:endParaRPr lang="pt-BR" sz="3200" b="1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42137D-B5CE-F34C-B008-9A64400E88D4}"/>
              </a:ext>
            </a:extLst>
          </p:cNvPr>
          <p:cNvSpPr/>
          <p:nvPr/>
        </p:nvSpPr>
        <p:spPr>
          <a:xfrm>
            <a:off x="1964267" y="5249336"/>
            <a:ext cx="3657600" cy="106680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65683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B06204-3475-FF41-8B46-78871B26C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60" y="3237022"/>
            <a:ext cx="11345673" cy="106643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E69FE9C-E902-EE4D-92B4-E11D3E18D3A8}"/>
              </a:ext>
            </a:extLst>
          </p:cNvPr>
          <p:cNvSpPr/>
          <p:nvPr/>
        </p:nvSpPr>
        <p:spPr>
          <a:xfrm>
            <a:off x="0" y="0"/>
            <a:ext cx="120904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Blip>
                <a:blip r:embed="rId4"/>
              </a:buBlip>
            </a:pPr>
            <a:r>
              <a:rPr lang="pt-BR" sz="3200" dirty="0"/>
              <a:t>Podemos também, dentro do </a:t>
            </a:r>
            <a:r>
              <a:rPr lang="pt-BR" sz="3200" dirty="0" err="1"/>
              <a:t>pom</a:t>
            </a:r>
            <a:r>
              <a:rPr lang="pt-BR" sz="3200" dirty="0"/>
              <a:t>, definir algumas propriedades. Por exemplo a codificação de caracteres que iremos utilizar.</a:t>
            </a:r>
          </a:p>
          <a:p>
            <a:pPr marL="457200" indent="-457200">
              <a:buBlip>
                <a:blip r:embed="rId4"/>
              </a:buBlip>
            </a:pPr>
            <a:r>
              <a:rPr lang="pt-BR" sz="3200" i="1" dirty="0"/>
              <a:t> </a:t>
            </a:r>
            <a:r>
              <a:rPr lang="pt-BR" sz="3200" dirty="0"/>
              <a:t>É boa prática utilizarmos o UTF-8</a:t>
            </a:r>
          </a:p>
          <a:p>
            <a:pPr marL="457200" indent="-457200">
              <a:buBlip>
                <a:blip r:embed="rId4"/>
              </a:buBlip>
            </a:pPr>
            <a:r>
              <a:rPr lang="pt-BR" sz="3200" i="1" dirty="0"/>
              <a:t> </a:t>
            </a:r>
            <a:r>
              <a:rPr lang="pt-BR" sz="3200" dirty="0"/>
              <a:t>Essa configuração poderia ser feita via &lt;</a:t>
            </a:r>
            <a:r>
              <a:rPr lang="pt-BR" sz="3200" dirty="0" err="1"/>
              <a:t>plugin</a:t>
            </a:r>
            <a:r>
              <a:rPr lang="pt-BR" sz="3200" dirty="0"/>
              <a:t>&gt; dentro de &lt;build&gt; caso quiséssemos especificar outros detalhes.</a:t>
            </a:r>
            <a:endParaRPr lang="pt-BR" sz="32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42137D-B5CE-F34C-B008-9A64400E88D4}"/>
              </a:ext>
            </a:extLst>
          </p:cNvPr>
          <p:cNvSpPr/>
          <p:nvPr/>
        </p:nvSpPr>
        <p:spPr>
          <a:xfrm>
            <a:off x="863605" y="3609373"/>
            <a:ext cx="10684930" cy="35559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83889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1B6A74-5611-0447-93F3-3565E8965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560" y="0"/>
            <a:ext cx="783047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1A52093-BE2E-FA4D-AE66-F925C55E0FD5}"/>
              </a:ext>
            </a:extLst>
          </p:cNvPr>
          <p:cNvSpPr/>
          <p:nvPr/>
        </p:nvSpPr>
        <p:spPr>
          <a:xfrm>
            <a:off x="0" y="0"/>
            <a:ext cx="37555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Blip>
                <a:blip r:embed="rId4"/>
              </a:buBlip>
            </a:pPr>
            <a:r>
              <a:rPr lang="pt-BR" sz="3200" dirty="0"/>
              <a:t>O </a:t>
            </a:r>
            <a:r>
              <a:rPr lang="pt-BR" sz="3200" dirty="0" err="1"/>
              <a:t>pom</a:t>
            </a:r>
            <a:r>
              <a:rPr lang="pt-BR" sz="3200" dirty="0"/>
              <a:t> completo!</a:t>
            </a:r>
            <a:endParaRPr lang="pt-BR" sz="3200" i="1" dirty="0"/>
          </a:p>
        </p:txBody>
      </p:sp>
      <p:pic>
        <p:nvPicPr>
          <p:cNvPr id="5" name="Picture 4" descr="A person sitting on a table&#10;&#10;Description automatically generated">
            <a:extLst>
              <a:ext uri="{FF2B5EF4-FFF2-40B4-BE49-F238E27FC236}">
                <a16:creationId xmlns:a16="http://schemas.microsoft.com/office/drawing/2014/main" id="{5BAF0FD7-74EA-FA48-AF76-F8651A9420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29" y="2455621"/>
            <a:ext cx="3315103" cy="253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205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C5806D-F517-654B-A3EF-D7AB91F12974}"/>
              </a:ext>
            </a:extLst>
          </p:cNvPr>
          <p:cNvSpPr txBox="1"/>
          <p:nvPr/>
        </p:nvSpPr>
        <p:spPr>
          <a:xfrm>
            <a:off x="617097" y="401861"/>
            <a:ext cx="109578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pt-BR" sz="4000" dirty="0"/>
              <a:t> O </a:t>
            </a:r>
            <a:r>
              <a:rPr lang="pt-BR" sz="4000" dirty="0" err="1"/>
              <a:t>Maven</a:t>
            </a:r>
            <a:r>
              <a:rPr lang="pt-BR" sz="4000" dirty="0"/>
              <a:t> possui integração com diversas </a:t>
            </a:r>
            <a:r>
              <a:rPr lang="pt-BR" sz="4000" dirty="0" err="1"/>
              <a:t>IDEs</a:t>
            </a:r>
            <a:r>
              <a:rPr lang="pt-BR" sz="4000" dirty="0"/>
              <a:t> </a:t>
            </a:r>
            <a:r>
              <a:rPr lang="pt-BR" sz="4000"/>
              <a:t>e editor </a:t>
            </a:r>
            <a:r>
              <a:rPr lang="pt-BR" sz="4000" dirty="0"/>
              <a:t>de texto para facilitar ainda mais seu uso.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13DFEF-7EC2-774E-A635-06FF3ECF1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97" y="2481258"/>
            <a:ext cx="2861193" cy="28611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A6A226-3629-DC41-8303-D066B87D5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8576" y="1978152"/>
            <a:ext cx="7797260" cy="1832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4F5D9B-6EFA-B249-A861-164A94873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8331" y="4030251"/>
            <a:ext cx="2635381" cy="26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33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C5806D-F517-654B-A3EF-D7AB91F12974}"/>
              </a:ext>
            </a:extLst>
          </p:cNvPr>
          <p:cNvSpPr txBox="1"/>
          <p:nvPr/>
        </p:nvSpPr>
        <p:spPr>
          <a:xfrm>
            <a:off x="617096" y="401861"/>
            <a:ext cx="11574903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pt-BR" sz="4000" dirty="0"/>
              <a:t> Mas nada impede de utilizar o terminal</a:t>
            </a:r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r>
              <a:rPr lang="pt-BR" sz="4000" dirty="0"/>
              <a:t> Raiz!</a:t>
            </a:r>
          </a:p>
          <a:p>
            <a:pPr marL="457200" indent="-457200">
              <a:buBlip>
                <a:blip r:embed="rId3"/>
              </a:buBlip>
            </a:pPr>
            <a:r>
              <a:rPr lang="pt-BR" sz="4000" dirty="0"/>
              <a:t> Durante o curso faremos uma abordagem híbrida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637D05-091C-B541-97FA-6215BF5B3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97" y="1619250"/>
            <a:ext cx="4826000" cy="3619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E78CE3-22D7-D742-9F7D-15CCDD3FA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8003" y="2544233"/>
            <a:ext cx="2451100" cy="220980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F8A6140E-C649-C449-9580-E92381FDFD78}"/>
              </a:ext>
            </a:extLst>
          </p:cNvPr>
          <p:cNvSpPr/>
          <p:nvPr/>
        </p:nvSpPr>
        <p:spPr>
          <a:xfrm>
            <a:off x="5706533" y="3166533"/>
            <a:ext cx="2045670" cy="965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36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7233172-9A80-BB41-81EE-D3A9CE49C747}"/>
              </a:ext>
            </a:extLst>
          </p:cNvPr>
          <p:cNvSpPr txBox="1"/>
          <p:nvPr/>
        </p:nvSpPr>
        <p:spPr>
          <a:xfrm>
            <a:off x="173314" y="247248"/>
            <a:ext cx="11747340" cy="13634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pt-BR" sz="4000" dirty="0"/>
              <a:t> E sua equipe? Alguém vai baixar a dependência nova e enviar por e-mail para os demais?</a:t>
            </a:r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521D50-E06A-3742-A7DD-5EC8A0B45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14" y="1784040"/>
            <a:ext cx="11887946" cy="328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42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265DB9-5972-A746-BDC2-8F68F16C74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1" r="7733" b="-1"/>
          <a:stretch/>
        </p:blipFill>
        <p:spPr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602586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F6EEC2-0724-DA4A-A920-DEAAAEACB529}"/>
              </a:ext>
            </a:extLst>
          </p:cNvPr>
          <p:cNvSpPr txBox="1"/>
          <p:nvPr/>
        </p:nvSpPr>
        <p:spPr>
          <a:xfrm>
            <a:off x="336128" y="5382809"/>
            <a:ext cx="10574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pt-BR" sz="2800" dirty="0"/>
              <a:t>Vamos criar um programa que emita relatório JSON representando inimigos do </a:t>
            </a:r>
            <a:r>
              <a:rPr lang="pt-BR" sz="2800" b="1" i="1" dirty="0" err="1"/>
              <a:t>Dark</a:t>
            </a:r>
            <a:r>
              <a:rPr lang="pt-BR" sz="2800" b="1" i="1" dirty="0"/>
              <a:t> Souls</a:t>
            </a:r>
          </a:p>
          <a:p>
            <a:pPr marL="457200" indent="-457200">
              <a:buBlip>
                <a:blip r:embed="rId3"/>
              </a:buBlip>
            </a:pPr>
            <a:endParaRPr lang="pt-BR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5ADB3B-1CD7-2145-A1BD-E50DDB581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3732" y="4106173"/>
            <a:ext cx="4318000" cy="1092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633ED3-B89B-C54B-8F98-D5BCCE1A2B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4464" y="740524"/>
            <a:ext cx="2546485" cy="2546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F49C5F-00A4-1042-9A78-6C2DD9F2D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517" y="151357"/>
            <a:ext cx="2818860" cy="3586336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0DFE5A51-70BB-FE44-8040-75A14114B4D9}"/>
              </a:ext>
            </a:extLst>
          </p:cNvPr>
          <p:cNvSpPr/>
          <p:nvPr/>
        </p:nvSpPr>
        <p:spPr>
          <a:xfrm>
            <a:off x="4630366" y="1511389"/>
            <a:ext cx="3398196" cy="12972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DD12BA-F58C-EC42-ABCE-242EEA712745}"/>
              </a:ext>
            </a:extLst>
          </p:cNvPr>
          <p:cNvSpPr/>
          <p:nvPr/>
        </p:nvSpPr>
        <p:spPr>
          <a:xfrm>
            <a:off x="336128" y="11219"/>
            <a:ext cx="11414885" cy="392173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6527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F6EEC2-0724-DA4A-A920-DEAAAEACB529}"/>
              </a:ext>
            </a:extLst>
          </p:cNvPr>
          <p:cNvSpPr txBox="1"/>
          <p:nvPr/>
        </p:nvSpPr>
        <p:spPr>
          <a:xfrm>
            <a:off x="214008" y="219082"/>
            <a:ext cx="107782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pt-BR" sz="4000" dirty="0"/>
              <a:t>Vamos criar um projeto Maven no Eclipse</a:t>
            </a:r>
          </a:p>
          <a:p>
            <a:pPr marL="457200" indent="-457200">
              <a:buBlip>
                <a:blip r:embed="rId2"/>
              </a:buBlip>
            </a:pPr>
            <a:endParaRPr lang="pt-BR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537535-00E8-9A41-8F3C-1CE0A49B6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900" y="1050918"/>
            <a:ext cx="87122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451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F6EEC2-0724-DA4A-A920-DEAAAEACB529}"/>
              </a:ext>
            </a:extLst>
          </p:cNvPr>
          <p:cNvSpPr txBox="1"/>
          <p:nvPr/>
        </p:nvSpPr>
        <p:spPr>
          <a:xfrm>
            <a:off x="214008" y="219082"/>
            <a:ext cx="107782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pt-BR" sz="4000" dirty="0"/>
              <a:t> Escolha “</a:t>
            </a:r>
            <a:r>
              <a:rPr lang="pt-BR" sz="4000" dirty="0" err="1"/>
              <a:t>Maven</a:t>
            </a:r>
            <a:r>
              <a:rPr lang="pt-BR" sz="4000" dirty="0"/>
              <a:t> Project”</a:t>
            </a:r>
          </a:p>
          <a:p>
            <a:pPr marL="457200" indent="-457200">
              <a:buBlip>
                <a:blip r:embed="rId2"/>
              </a:buBlip>
            </a:pPr>
            <a:endParaRPr lang="pt-BR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C204F8-6241-0240-85B9-422D324B5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777" y="1183187"/>
            <a:ext cx="6464445" cy="545573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3B6842-BF7A-A145-8D02-D6CB3DFA16AE}"/>
              </a:ext>
            </a:extLst>
          </p:cNvPr>
          <p:cNvSpPr/>
          <p:nvPr/>
        </p:nvSpPr>
        <p:spPr>
          <a:xfrm>
            <a:off x="3149602" y="4013200"/>
            <a:ext cx="1456262" cy="25345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86998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F6EEC2-0724-DA4A-A920-DEAAAEACB529}"/>
              </a:ext>
            </a:extLst>
          </p:cNvPr>
          <p:cNvSpPr txBox="1"/>
          <p:nvPr/>
        </p:nvSpPr>
        <p:spPr>
          <a:xfrm>
            <a:off x="214008" y="219082"/>
            <a:ext cx="107782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pt-BR" sz="4000" dirty="0"/>
              <a:t> Marque “</a:t>
            </a:r>
            <a:r>
              <a:rPr lang="pt-BR" sz="4000" dirty="0" err="1"/>
              <a:t>Simple</a:t>
            </a:r>
            <a:r>
              <a:rPr lang="pt-BR" sz="4000" dirty="0"/>
              <a:t> Project”</a:t>
            </a:r>
          </a:p>
          <a:p>
            <a:pPr marL="457200" indent="-457200">
              <a:buBlip>
                <a:blip r:embed="rId2"/>
              </a:buBlip>
            </a:pPr>
            <a:endParaRPr lang="pt-BR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1D306B-0CDB-EB41-BEF5-F2D894C72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49" y="1119006"/>
            <a:ext cx="9044967" cy="53836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9C270C2-4816-F947-8613-8D525CE4B98B}"/>
              </a:ext>
            </a:extLst>
          </p:cNvPr>
          <p:cNvSpPr/>
          <p:nvPr/>
        </p:nvSpPr>
        <p:spPr>
          <a:xfrm>
            <a:off x="685803" y="1947333"/>
            <a:ext cx="3141130" cy="42738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52054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F6EEC2-0724-DA4A-A920-DEAAAEACB529}"/>
              </a:ext>
            </a:extLst>
          </p:cNvPr>
          <p:cNvSpPr txBox="1"/>
          <p:nvPr/>
        </p:nvSpPr>
        <p:spPr>
          <a:xfrm>
            <a:off x="214008" y="219082"/>
            <a:ext cx="107782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pt-BR" sz="4000" dirty="0"/>
              <a:t> Preencha o </a:t>
            </a:r>
            <a:r>
              <a:rPr lang="pt-BR" sz="4000" dirty="0" err="1"/>
              <a:t>groupId</a:t>
            </a:r>
            <a:r>
              <a:rPr lang="pt-BR" sz="4000" dirty="0"/>
              <a:t> (convecção de pacote Java)e </a:t>
            </a:r>
            <a:r>
              <a:rPr lang="pt-BR" sz="4000" dirty="0" err="1"/>
              <a:t>artifactId</a:t>
            </a:r>
            <a:r>
              <a:rPr lang="pt-BR" sz="4000" dirty="0"/>
              <a:t> (projeto)</a:t>
            </a:r>
          </a:p>
          <a:p>
            <a:pPr marL="457200" indent="-457200">
              <a:buBlip>
                <a:blip r:embed="rId2"/>
              </a:buBlip>
            </a:pPr>
            <a:endParaRPr lang="pt-BR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801DE6-3C7F-774E-B380-3F3F8AB37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620" y="1522269"/>
            <a:ext cx="6445282" cy="511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671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F6EEC2-0724-DA4A-A920-DEAAAEACB529}"/>
              </a:ext>
            </a:extLst>
          </p:cNvPr>
          <p:cNvSpPr txBox="1"/>
          <p:nvPr/>
        </p:nvSpPr>
        <p:spPr>
          <a:xfrm>
            <a:off x="214008" y="219082"/>
            <a:ext cx="107782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pt-BR" sz="4000" dirty="0"/>
              <a:t> Observe a estrutura que é criada para o projeto.</a:t>
            </a:r>
          </a:p>
          <a:p>
            <a:pPr marL="457200" indent="-457200">
              <a:buBlip>
                <a:blip r:embed="rId2"/>
              </a:buBlip>
            </a:pPr>
            <a:r>
              <a:rPr lang="pt-BR" sz="4000" dirty="0"/>
              <a:t> Veja também que a versão do Java está como 5</a:t>
            </a:r>
          </a:p>
          <a:p>
            <a:pPr marL="457200" indent="-457200">
              <a:buBlip>
                <a:blip r:embed="rId2"/>
              </a:buBlip>
            </a:pPr>
            <a:endParaRPr lang="pt-BR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9D1AFA-2091-FF4E-A584-973EEC1E6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19" y="2557907"/>
            <a:ext cx="4217402" cy="3181879"/>
          </a:xfrm>
          <a:prstGeom prst="rect">
            <a:avLst/>
          </a:prstGeom>
        </p:spPr>
      </p:pic>
      <p:pic>
        <p:nvPicPr>
          <p:cNvPr id="5" name="Picture 4" descr="A young person wearing a suit and tie&#10;&#10;Description automatically generated">
            <a:extLst>
              <a:ext uri="{FF2B5EF4-FFF2-40B4-BE49-F238E27FC236}">
                <a16:creationId xmlns:a16="http://schemas.microsoft.com/office/drawing/2014/main" id="{5D0A75D4-B84D-824E-91D4-C33765B7C1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752" y="2975032"/>
            <a:ext cx="4591725" cy="25713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1F23979-8773-254A-99D0-D68D7FE25CFD}"/>
              </a:ext>
            </a:extLst>
          </p:cNvPr>
          <p:cNvSpPr/>
          <p:nvPr/>
        </p:nvSpPr>
        <p:spPr>
          <a:xfrm>
            <a:off x="602098" y="4260715"/>
            <a:ext cx="4096362" cy="29182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C6AB7E-0C96-194D-9D2C-8E78770BD775}"/>
              </a:ext>
            </a:extLst>
          </p:cNvPr>
          <p:cNvCxnSpPr>
            <a:cxnSpLocks/>
          </p:cNvCxnSpPr>
          <p:nvPr/>
        </p:nvCxnSpPr>
        <p:spPr>
          <a:xfrm flipH="1">
            <a:off x="4819500" y="4552544"/>
            <a:ext cx="23886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1315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F6EEC2-0724-DA4A-A920-DEAAAEACB529}"/>
              </a:ext>
            </a:extLst>
          </p:cNvPr>
          <p:cNvSpPr txBox="1"/>
          <p:nvPr/>
        </p:nvSpPr>
        <p:spPr>
          <a:xfrm>
            <a:off x="214008" y="219082"/>
            <a:ext cx="113716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pt-BR" sz="4000" dirty="0"/>
              <a:t> Vamos resolver a questão da versão do Java. Para isso usamos o </a:t>
            </a:r>
            <a:r>
              <a:rPr lang="pt-BR" sz="4000" dirty="0" err="1"/>
              <a:t>plugin</a:t>
            </a:r>
            <a:r>
              <a:rPr lang="pt-BR" sz="4000" dirty="0"/>
              <a:t> “</a:t>
            </a:r>
            <a:r>
              <a:rPr lang="pt-BR" sz="4000" dirty="0" err="1"/>
              <a:t>maven-compiler-plugin</a:t>
            </a:r>
            <a:r>
              <a:rPr lang="pt-BR" sz="4000" dirty="0"/>
              <a:t>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6DCB6C-14B1-BF41-9D32-CE4A00CBC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87" y="2236512"/>
            <a:ext cx="10856068" cy="40064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82B305-E946-A440-B40F-6452C6092B71}"/>
              </a:ext>
            </a:extLst>
          </p:cNvPr>
          <p:cNvSpPr/>
          <p:nvPr/>
        </p:nvSpPr>
        <p:spPr>
          <a:xfrm>
            <a:off x="5816123" y="3832698"/>
            <a:ext cx="5176132" cy="156615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96243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F6EEC2-0724-DA4A-A920-DEAAAEACB529}"/>
              </a:ext>
            </a:extLst>
          </p:cNvPr>
          <p:cNvSpPr txBox="1"/>
          <p:nvPr/>
        </p:nvSpPr>
        <p:spPr>
          <a:xfrm>
            <a:off x="214009" y="219082"/>
            <a:ext cx="64786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pt-BR" sz="4000" dirty="0"/>
              <a:t> Vamos pedir para o </a:t>
            </a:r>
            <a:r>
              <a:rPr lang="pt-BR" sz="4000" dirty="0" err="1"/>
              <a:t>Maven</a:t>
            </a:r>
            <a:r>
              <a:rPr lang="pt-BR" sz="4000" dirty="0"/>
              <a:t> “atualizar” o projeto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2B00F1-C1DB-3C40-B6CD-E669ED64F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469" y="0"/>
            <a:ext cx="5055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049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2F002A-8D08-3841-B12C-AFA92D143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16" y="0"/>
            <a:ext cx="621473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80EAE2-45D0-5548-925A-012B33E8A53D}"/>
              </a:ext>
            </a:extLst>
          </p:cNvPr>
          <p:cNvSpPr txBox="1"/>
          <p:nvPr/>
        </p:nvSpPr>
        <p:spPr>
          <a:xfrm>
            <a:off x="7130375" y="364997"/>
            <a:ext cx="64786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pt-BR" sz="4000" dirty="0"/>
              <a:t> Marque o projeto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D67656-2AB9-6F49-8164-3771E5FE8240}"/>
              </a:ext>
            </a:extLst>
          </p:cNvPr>
          <p:cNvSpPr/>
          <p:nvPr/>
        </p:nvSpPr>
        <p:spPr>
          <a:xfrm>
            <a:off x="556716" y="953311"/>
            <a:ext cx="1884927" cy="114786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041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7233172-9A80-BB41-81EE-D3A9CE49C747}"/>
              </a:ext>
            </a:extLst>
          </p:cNvPr>
          <p:cNvSpPr txBox="1"/>
          <p:nvPr/>
        </p:nvSpPr>
        <p:spPr>
          <a:xfrm>
            <a:off x="173314" y="247248"/>
            <a:ext cx="11747340" cy="13018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pt-BR" sz="4000" dirty="0"/>
              <a:t> Ou pior.......vai usar pen-drive?</a:t>
            </a:r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93270B-956B-F346-9E3D-D8D7C840A7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100" b="84600" l="7800" r="94000">
                        <a14:foregroundMark x1="11700" y1="62400" x2="11700" y2="62400"/>
                        <a14:foregroundMark x1="7800" y1="63300" x2="7800" y2="63300"/>
                        <a14:foregroundMark x1="78000" y1="16100" x2="78000" y2="16100"/>
                        <a14:foregroundMark x1="89600" y1="28500" x2="89600" y2="28500"/>
                        <a14:foregroundMark x1="94000" y1="29800" x2="94000" y2="29800"/>
                        <a14:foregroundMark x1="42900" y1="78200" x2="42900" y2="78200"/>
                        <a14:foregroundMark x1="42100" y1="78000" x2="42100" y2="78000"/>
                        <a14:foregroundMark x1="33000" y1="82600" x2="33000" y2="82600"/>
                        <a14:foregroundMark x1="28100" y1="84600" x2="28100" y2="84600"/>
                      </a14:backgroundRemoval>
                    </a14:imgEffect>
                  </a14:imgLayer>
                </a14:imgProps>
              </a:ext>
            </a:extLst>
          </a:blip>
          <a:srcRect l="4525" t="11382" r="3116" b="10894"/>
          <a:stretch/>
        </p:blipFill>
        <p:spPr>
          <a:xfrm>
            <a:off x="7337503" y="94785"/>
            <a:ext cx="4472151" cy="3763537"/>
          </a:xfrm>
          <a:prstGeom prst="rect">
            <a:avLst/>
          </a:prstGeom>
        </p:spPr>
      </p:pic>
      <p:pic>
        <p:nvPicPr>
          <p:cNvPr id="7" name="Picture 6" descr="A young person wearing a suit and tie&#10;&#10;Description automatically generated">
            <a:extLst>
              <a:ext uri="{FF2B5EF4-FFF2-40B4-BE49-F238E27FC236}">
                <a16:creationId xmlns:a16="http://schemas.microsoft.com/office/drawing/2014/main" id="{76912B7C-BE7A-7B4D-A284-44B31C63A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89" y="2062356"/>
            <a:ext cx="5596629" cy="313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893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F6EEC2-0724-DA4A-A920-DEAAAEACB529}"/>
              </a:ext>
            </a:extLst>
          </p:cNvPr>
          <p:cNvSpPr txBox="1"/>
          <p:nvPr/>
        </p:nvSpPr>
        <p:spPr>
          <a:xfrm>
            <a:off x="214008" y="219082"/>
            <a:ext cx="107782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pt-BR" sz="4000" dirty="0"/>
              <a:t> </a:t>
            </a:r>
            <a:r>
              <a:rPr lang="pt-BR" sz="4000" dirty="0" err="1"/>
              <a:t>Praise</a:t>
            </a:r>
            <a:r>
              <a:rPr lang="pt-BR" sz="4000" dirty="0"/>
              <a:t> </a:t>
            </a:r>
            <a:r>
              <a:rPr lang="pt-BR" sz="4000" dirty="0" err="1"/>
              <a:t>the</a:t>
            </a:r>
            <a:r>
              <a:rPr lang="pt-BR" sz="4000" dirty="0"/>
              <a:t> Sun!</a:t>
            </a:r>
          </a:p>
          <a:p>
            <a:pPr marL="457200" indent="-457200">
              <a:buBlip>
                <a:blip r:embed="rId2"/>
              </a:buBlip>
            </a:pPr>
            <a:endParaRPr lang="pt-BR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37C78A-C51F-1847-8503-33EBD14EB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70" y="2076942"/>
            <a:ext cx="4418519" cy="34920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D133F3-027F-8540-B1D7-0B8C70CE4732}"/>
              </a:ext>
            </a:extLst>
          </p:cNvPr>
          <p:cNvSpPr/>
          <p:nvPr/>
        </p:nvSpPr>
        <p:spPr>
          <a:xfrm>
            <a:off x="431297" y="3579779"/>
            <a:ext cx="3785064" cy="32101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5F194A-40DC-FB4A-A06D-FE15294462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907"/>
          <a:stretch/>
        </p:blipFill>
        <p:spPr>
          <a:xfrm>
            <a:off x="5918396" y="219082"/>
            <a:ext cx="4207362" cy="597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057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F6EEC2-0724-DA4A-A920-DEAAAEACB529}"/>
              </a:ext>
            </a:extLst>
          </p:cNvPr>
          <p:cNvSpPr txBox="1"/>
          <p:nvPr/>
        </p:nvSpPr>
        <p:spPr>
          <a:xfrm>
            <a:off x="214008" y="219082"/>
            <a:ext cx="107782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pt-BR" sz="4000" dirty="0"/>
              <a:t> Vamos adicionar a dependência do GSON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5F4567-F861-C845-800A-BFA33AC14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128" y="1113874"/>
            <a:ext cx="9854119" cy="55250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19BA20-F9EC-314E-AC4C-DB55E509C51A}"/>
              </a:ext>
            </a:extLst>
          </p:cNvPr>
          <p:cNvSpPr/>
          <p:nvPr/>
        </p:nvSpPr>
        <p:spPr>
          <a:xfrm>
            <a:off x="5509135" y="2548646"/>
            <a:ext cx="4413078" cy="134241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B8055E-2E71-2241-83CD-3BDA5E2DA98A}"/>
              </a:ext>
            </a:extLst>
          </p:cNvPr>
          <p:cNvSpPr/>
          <p:nvPr/>
        </p:nvSpPr>
        <p:spPr>
          <a:xfrm>
            <a:off x="1096057" y="2185481"/>
            <a:ext cx="3865049" cy="36316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F867D3-6D63-BF4F-A291-283A6B307BAC}"/>
              </a:ext>
            </a:extLst>
          </p:cNvPr>
          <p:cNvSpPr txBox="1"/>
          <p:nvPr/>
        </p:nvSpPr>
        <p:spPr>
          <a:xfrm>
            <a:off x="214008" y="3075057"/>
            <a:ext cx="461091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pt-BR" sz="2800" dirty="0"/>
              <a:t> Observe que o </a:t>
            </a:r>
            <a:r>
              <a:rPr lang="pt-BR" sz="2800" dirty="0" err="1"/>
              <a:t>Maven</a:t>
            </a:r>
            <a:r>
              <a:rPr lang="pt-BR" sz="2800" dirty="0"/>
              <a:t> criou um diretório “</a:t>
            </a:r>
            <a:r>
              <a:rPr lang="pt-BR" sz="2800" dirty="0" err="1"/>
              <a:t>Maven</a:t>
            </a:r>
            <a:r>
              <a:rPr lang="pt-BR" sz="2800" dirty="0"/>
              <a:t> </a:t>
            </a:r>
            <a:r>
              <a:rPr lang="pt-BR" sz="2800" dirty="0" err="1"/>
              <a:t>Dependencies</a:t>
            </a:r>
            <a:r>
              <a:rPr lang="pt-BR" sz="2800" dirty="0"/>
              <a:t>” e armazenou o </a:t>
            </a:r>
            <a:r>
              <a:rPr lang="pt-BR" sz="2800" dirty="0" err="1"/>
              <a:t>jar</a:t>
            </a:r>
            <a:r>
              <a:rPr lang="pt-BR" sz="2800" dirty="0"/>
              <a:t> do GSON.</a:t>
            </a:r>
          </a:p>
          <a:p>
            <a:pPr marL="457200" indent="-457200">
              <a:buBlip>
                <a:blip r:embed="rId2"/>
              </a:buBlip>
            </a:pPr>
            <a:r>
              <a:rPr lang="pt-BR" sz="2800" dirty="0"/>
              <a:t>Caso não veja essa pasta, peça para o </a:t>
            </a:r>
            <a:r>
              <a:rPr lang="pt-BR" sz="2800" dirty="0" err="1"/>
              <a:t>Maven</a:t>
            </a:r>
            <a:r>
              <a:rPr lang="pt-BR" sz="2800" dirty="0"/>
              <a:t> “atualizar” igual fizemos para o Java 8.</a:t>
            </a:r>
          </a:p>
        </p:txBody>
      </p:sp>
    </p:spTree>
    <p:extLst>
      <p:ext uri="{BB962C8B-B14F-4D97-AF65-F5344CB8AC3E}">
        <p14:creationId xmlns:p14="http://schemas.microsoft.com/office/powerpoint/2010/main" val="7169968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F6EEC2-0724-DA4A-A920-DEAAAEACB529}"/>
              </a:ext>
            </a:extLst>
          </p:cNvPr>
          <p:cNvSpPr txBox="1"/>
          <p:nvPr/>
        </p:nvSpPr>
        <p:spPr>
          <a:xfrm>
            <a:off x="214008" y="219082"/>
            <a:ext cx="1077824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pt-BR" sz="4000" dirty="0"/>
              <a:t> Agora é só programar</a:t>
            </a:r>
          </a:p>
          <a:p>
            <a:pPr marL="457200" indent="-457200">
              <a:buBlip>
                <a:blip r:embed="rId2"/>
              </a:buBlip>
            </a:pPr>
            <a:r>
              <a:rPr lang="pt-BR" sz="4000" dirty="0"/>
              <a:t> Crie uma classe Inimigo com nome e vida</a:t>
            </a:r>
          </a:p>
          <a:p>
            <a:pPr marL="457200" indent="-457200">
              <a:buBlip>
                <a:blip r:embed="rId2"/>
              </a:buBlip>
            </a:pPr>
            <a:r>
              <a:rPr lang="pt-BR" sz="4000" dirty="0"/>
              <a:t> Crie uma classe </a:t>
            </a:r>
            <a:r>
              <a:rPr lang="pt-BR" sz="4000" dirty="0" err="1"/>
              <a:t>Main</a:t>
            </a:r>
            <a:r>
              <a:rPr lang="pt-BR" sz="4000" dirty="0"/>
              <a:t> que irá criar o JSON</a:t>
            </a:r>
          </a:p>
          <a:p>
            <a:pPr marL="457200" indent="-457200">
              <a:buBlip>
                <a:blip r:embed="rId2"/>
              </a:buBlip>
            </a:pPr>
            <a:endParaRPr lang="pt-BR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8092CD-020F-AD4C-86A7-725A0C93E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225" y="2681700"/>
            <a:ext cx="64897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385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F6EEC2-0724-DA4A-A920-DEAAAEACB529}"/>
              </a:ext>
            </a:extLst>
          </p:cNvPr>
          <p:cNvSpPr txBox="1"/>
          <p:nvPr/>
        </p:nvSpPr>
        <p:spPr>
          <a:xfrm>
            <a:off x="214008" y="219082"/>
            <a:ext cx="107782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pt-BR" sz="4000" dirty="0"/>
              <a:t> Classe </a:t>
            </a:r>
            <a:r>
              <a:rPr lang="pt-BR" sz="4000" dirty="0" err="1"/>
              <a:t>Main</a:t>
            </a:r>
            <a:endParaRPr lang="pt-BR" sz="4000" dirty="0"/>
          </a:p>
          <a:p>
            <a:pPr marL="457200" indent="-457200">
              <a:buBlip>
                <a:blip r:embed="rId2"/>
              </a:buBlip>
            </a:pPr>
            <a:endParaRPr lang="pt-BR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EEA300-3826-374F-B6FF-DFACE978D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791" y="0"/>
            <a:ext cx="670022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A24D86-650A-0C4F-8FB4-1EDBC9815CF7}"/>
              </a:ext>
            </a:extLst>
          </p:cNvPr>
          <p:cNvSpPr/>
          <p:nvPr/>
        </p:nvSpPr>
        <p:spPr>
          <a:xfrm>
            <a:off x="5742598" y="2757791"/>
            <a:ext cx="4841095" cy="119163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DD82FF-F395-D34F-A65E-6C768ABA4AA9}"/>
              </a:ext>
            </a:extLst>
          </p:cNvPr>
          <p:cNvSpPr txBox="1"/>
          <p:nvPr/>
        </p:nvSpPr>
        <p:spPr>
          <a:xfrm>
            <a:off x="192671" y="2979934"/>
            <a:ext cx="51070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pt-BR" sz="2400" dirty="0"/>
              <a:t>Esses métodos pertencem a biblioteca GSON. E conseguimos usar pelo fato do </a:t>
            </a:r>
            <a:r>
              <a:rPr lang="pt-BR" sz="2400" dirty="0" err="1"/>
              <a:t>Maven</a:t>
            </a:r>
            <a:r>
              <a:rPr lang="pt-BR" sz="2400" dirty="0"/>
              <a:t> ter baixado a dependência.</a:t>
            </a:r>
          </a:p>
          <a:p>
            <a:pPr marL="457200" indent="-457200">
              <a:buBlip>
                <a:blip r:embed="rId2"/>
              </a:buBlip>
            </a:pPr>
            <a:endParaRPr lang="pt-BR" sz="2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0003D1-FFF9-5644-82BD-1DEC799DD42D}"/>
              </a:ext>
            </a:extLst>
          </p:cNvPr>
          <p:cNvCxnSpPr>
            <a:cxnSpLocks/>
          </p:cNvCxnSpPr>
          <p:nvPr/>
        </p:nvCxnSpPr>
        <p:spPr>
          <a:xfrm flipV="1">
            <a:off x="4679004" y="3336588"/>
            <a:ext cx="1416996" cy="6128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5003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F6EEC2-0724-DA4A-A920-DEAAAEACB529}"/>
              </a:ext>
            </a:extLst>
          </p:cNvPr>
          <p:cNvSpPr txBox="1"/>
          <p:nvPr/>
        </p:nvSpPr>
        <p:spPr>
          <a:xfrm>
            <a:off x="214008" y="219082"/>
            <a:ext cx="107782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pt-BR" sz="4000" dirty="0"/>
              <a:t> Estrutura Final do Projeto!</a:t>
            </a:r>
          </a:p>
          <a:p>
            <a:pPr marL="457200" indent="-457200">
              <a:buBlip>
                <a:blip r:embed="rId2"/>
              </a:buBlip>
            </a:pPr>
            <a:endParaRPr lang="pt-BR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A494BF-E318-5942-8EA3-40FAB4DFB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473" y="1458041"/>
            <a:ext cx="4657418" cy="458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986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D911C3-163A-0247-AE67-9BBEAD9E3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600" y="1612900"/>
            <a:ext cx="5130800" cy="3632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A98AD8-6911-8D44-8D27-CBFEE9601971}"/>
              </a:ext>
            </a:extLst>
          </p:cNvPr>
          <p:cNvSpPr txBox="1"/>
          <p:nvPr/>
        </p:nvSpPr>
        <p:spPr>
          <a:xfrm>
            <a:off x="214008" y="219082"/>
            <a:ext cx="107782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4"/>
              </a:buBlip>
            </a:pPr>
            <a:r>
              <a:rPr lang="pt-BR" sz="4000" dirty="0"/>
              <a:t> JSON gerado!</a:t>
            </a:r>
          </a:p>
          <a:p>
            <a:pPr marL="457200" indent="-457200">
              <a:buBlip>
                <a:blip r:embed="rId4"/>
              </a:buBlip>
            </a:pP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5005884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44B718-A216-274A-BD77-50B782A46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439" y="4764574"/>
            <a:ext cx="5356922" cy="1949920"/>
          </a:xfrm>
          <a:prstGeom prst="rect">
            <a:avLst/>
          </a:prstGeom>
        </p:spPr>
      </p:pic>
      <p:pic>
        <p:nvPicPr>
          <p:cNvPr id="3" name="Imagem 5" descr="Uma imagem contendo pessoa, celular, telefone, homem&#10;&#10;Descrição gerada automaticamente">
            <a:extLst>
              <a:ext uri="{FF2B5EF4-FFF2-40B4-BE49-F238E27FC236}">
                <a16:creationId xmlns:a16="http://schemas.microsoft.com/office/drawing/2014/main" id="{3A414A80-7E02-CA46-8539-71E3D051B6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 b="50000"/>
          <a:stretch/>
        </p:blipFill>
        <p:spPr>
          <a:xfrm>
            <a:off x="382503" y="21091"/>
            <a:ext cx="3314987" cy="3314987"/>
          </a:xfrm>
          <a:prstGeom prst="rect">
            <a:avLst/>
          </a:prstGeom>
        </p:spPr>
      </p:pic>
      <p:pic>
        <p:nvPicPr>
          <p:cNvPr id="4" name="Imagem 9" descr="Uma imagem contendo pessoa, celular, telefone, homem&#10;&#10;Descrição gerada automaticamente">
            <a:extLst>
              <a:ext uri="{FF2B5EF4-FFF2-40B4-BE49-F238E27FC236}">
                <a16:creationId xmlns:a16="http://schemas.microsoft.com/office/drawing/2014/main" id="{08430009-9B89-FF49-8099-A03BB3C83C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382504" y="3543013"/>
            <a:ext cx="3314987" cy="33149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23EE6D-A8B0-E542-B19A-2816FD02E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3439" y="3672374"/>
            <a:ext cx="4318000" cy="1092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E2B2A-1BD0-074C-8CB5-40D5569FB7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19" r="2684" b="29430"/>
          <a:stretch/>
        </p:blipFill>
        <p:spPr>
          <a:xfrm>
            <a:off x="4532951" y="206489"/>
            <a:ext cx="6508836" cy="26409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CAF1CD-7C3C-4040-AD64-EF3C20B5C2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1992" y="4077143"/>
            <a:ext cx="5117288" cy="178769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C7260B-BBF2-CA4D-B338-E6AAAAA4BE8E}"/>
              </a:ext>
            </a:extLst>
          </p:cNvPr>
          <p:cNvCxnSpPr/>
          <p:nvPr/>
        </p:nvCxnSpPr>
        <p:spPr>
          <a:xfrm>
            <a:off x="472032" y="3405056"/>
            <a:ext cx="114367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3674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66868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Implementações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99A09A-9AB5-2D4C-9434-9593C8E45011}"/>
              </a:ext>
            </a:extLst>
          </p:cNvPr>
          <p:cNvSpPr txBox="1"/>
          <p:nvPr/>
        </p:nvSpPr>
        <p:spPr>
          <a:xfrm>
            <a:off x="1140292" y="2767280"/>
            <a:ext cx="9151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https://github.com/chrislima-inatel/C214</a:t>
            </a:r>
          </a:p>
        </p:txBody>
      </p:sp>
      <p:pic>
        <p:nvPicPr>
          <p:cNvPr id="10" name="Picture 2" descr="Resultado de imagem para github icon">
            <a:extLst>
              <a:ext uri="{FF2B5EF4-FFF2-40B4-BE49-F238E27FC236}">
                <a16:creationId xmlns:a16="http://schemas.microsoft.com/office/drawing/2014/main" id="{B2C8EB79-6849-FC42-B5AC-544CC2EA2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985" y="3676973"/>
            <a:ext cx="2655815" cy="265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5485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66868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Material Complementar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99A09A-9AB5-2D4C-9434-9593C8E45011}"/>
              </a:ext>
            </a:extLst>
          </p:cNvPr>
          <p:cNvSpPr txBox="1"/>
          <p:nvPr/>
        </p:nvSpPr>
        <p:spPr>
          <a:xfrm>
            <a:off x="530692" y="2309207"/>
            <a:ext cx="1166130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pt-BR" sz="4400" dirty="0"/>
              <a:t>Instalando </a:t>
            </a:r>
            <a:r>
              <a:rPr lang="pt-BR" sz="4400" dirty="0" err="1"/>
              <a:t>Maven</a:t>
            </a:r>
            <a:r>
              <a:rPr lang="pt-BR" sz="4400" dirty="0"/>
              <a:t> no Windows:</a:t>
            </a:r>
          </a:p>
          <a:p>
            <a:pPr marL="914400" lvl="1" indent="-457200">
              <a:buBlip>
                <a:blip r:embed="rId3"/>
              </a:buBlip>
            </a:pPr>
            <a:r>
              <a:rPr lang="pt-BR" sz="2800" dirty="0"/>
              <a:t> Tutorial: </a:t>
            </a:r>
            <a:r>
              <a:rPr lang="pt-BR" sz="2800" dirty="0">
                <a:hlinkClick r:id="rId4"/>
              </a:rPr>
              <a:t>https://mkyong.com/maven/how-to-install-maven-in-windows/</a:t>
            </a:r>
            <a:endParaRPr lang="pt-BR" sz="2800" dirty="0"/>
          </a:p>
          <a:p>
            <a:pPr marL="914400" lvl="1" indent="-457200">
              <a:buBlip>
                <a:blip r:embed="rId3"/>
              </a:buBlip>
            </a:pPr>
            <a:r>
              <a:rPr lang="pt-BR" sz="2800" dirty="0"/>
              <a:t> Necessário configurar JAVA_HOME e MAVEN_HOME</a:t>
            </a:r>
          </a:p>
          <a:p>
            <a:pPr marL="457200" indent="-457200">
              <a:buBlip>
                <a:blip r:embed="rId3"/>
              </a:buBlip>
            </a:pPr>
            <a:r>
              <a:rPr lang="pt-BR" sz="4000" dirty="0"/>
              <a:t> Instalando no Mac</a:t>
            </a:r>
          </a:p>
          <a:p>
            <a:pPr marL="914400" lvl="1" indent="-457200">
              <a:buBlip>
                <a:blip r:embed="rId3"/>
              </a:buBlip>
            </a:pPr>
            <a:r>
              <a:rPr lang="pt-BR" sz="4000" dirty="0"/>
              <a:t> </a:t>
            </a:r>
            <a:r>
              <a:rPr lang="pt-BR" sz="4000" dirty="0" err="1"/>
              <a:t>brew</a:t>
            </a:r>
            <a:r>
              <a:rPr lang="pt-BR" sz="4000" dirty="0"/>
              <a:t> </a:t>
            </a:r>
            <a:r>
              <a:rPr lang="pt-BR" sz="4000" dirty="0" err="1"/>
              <a:t>install</a:t>
            </a:r>
            <a:r>
              <a:rPr lang="pt-BR" sz="4000" dirty="0"/>
              <a:t> </a:t>
            </a:r>
            <a:r>
              <a:rPr lang="pt-BR" sz="4000" dirty="0" err="1"/>
              <a:t>maven</a:t>
            </a:r>
            <a:endParaRPr lang="pt-BR" sz="4000" dirty="0"/>
          </a:p>
          <a:p>
            <a:pPr marL="457200" indent="-457200">
              <a:buBlip>
                <a:blip r:embed="rId3"/>
              </a:buBlip>
            </a:pPr>
            <a:r>
              <a:rPr lang="pt-BR" sz="4000" dirty="0"/>
              <a:t> Instalando no Linux (</a:t>
            </a:r>
            <a:r>
              <a:rPr lang="pt-BR" sz="4000" dirty="0" err="1"/>
              <a:t>Ubuntu</a:t>
            </a:r>
            <a:r>
              <a:rPr lang="pt-BR" sz="4000" dirty="0"/>
              <a:t>/Debian)</a:t>
            </a:r>
          </a:p>
          <a:p>
            <a:pPr marL="914400" lvl="1" indent="-457200">
              <a:buBlip>
                <a:blip r:embed="rId3"/>
              </a:buBlip>
            </a:pPr>
            <a:r>
              <a:rPr lang="pt-BR" sz="4000" dirty="0"/>
              <a:t> </a:t>
            </a:r>
            <a:r>
              <a:rPr lang="pt-BR" sz="4000" dirty="0" err="1"/>
              <a:t>apt-get</a:t>
            </a:r>
            <a:r>
              <a:rPr lang="pt-BR" sz="4000" dirty="0"/>
              <a:t> </a:t>
            </a:r>
            <a:r>
              <a:rPr lang="pt-BR" sz="4000" dirty="0" err="1"/>
              <a:t>install</a:t>
            </a:r>
            <a:r>
              <a:rPr lang="pt-BR" sz="4000" dirty="0"/>
              <a:t> </a:t>
            </a:r>
            <a:r>
              <a:rPr lang="pt-BR" sz="4000" dirty="0" err="1"/>
              <a:t>maven</a:t>
            </a:r>
            <a:endParaRPr lang="pt-BR" sz="4000" dirty="0"/>
          </a:p>
          <a:p>
            <a:pPr marL="914400" lvl="1" indent="-457200">
              <a:buBlip>
                <a:blip r:embed="rId3"/>
              </a:buBlip>
            </a:pPr>
            <a:endParaRPr lang="pt-BR" sz="4000" dirty="0"/>
          </a:p>
          <a:p>
            <a:r>
              <a:rPr lang="pt-BR" sz="4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2338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7233172-9A80-BB41-81EE-D3A9CE49C747}"/>
              </a:ext>
            </a:extLst>
          </p:cNvPr>
          <p:cNvSpPr txBox="1"/>
          <p:nvPr/>
        </p:nvSpPr>
        <p:spPr>
          <a:xfrm>
            <a:off x="173314" y="247248"/>
            <a:ext cx="117473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pt-BR" sz="4000" dirty="0"/>
              <a:t> E pra fazer o </a:t>
            </a:r>
            <a:r>
              <a:rPr lang="pt-BR" sz="4000" i="1" dirty="0"/>
              <a:t>build?</a:t>
            </a:r>
            <a:r>
              <a:rPr lang="pt-BR" sz="4000" b="1" dirty="0"/>
              <a:t> </a:t>
            </a:r>
            <a:r>
              <a:rPr lang="pt-BR" sz="4000" dirty="0"/>
              <a:t>Com todas essas dependências? </a:t>
            </a:r>
          </a:p>
          <a:p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54030F-00E9-C34D-B180-64688F4F02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78" t="3605" r="3404" b="11057"/>
          <a:stretch/>
        </p:blipFill>
        <p:spPr>
          <a:xfrm>
            <a:off x="3437673" y="1244738"/>
            <a:ext cx="5316653" cy="536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193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7233172-9A80-BB41-81EE-D3A9CE49C747}"/>
              </a:ext>
            </a:extLst>
          </p:cNvPr>
          <p:cNvSpPr txBox="1"/>
          <p:nvPr/>
        </p:nvSpPr>
        <p:spPr>
          <a:xfrm>
            <a:off x="173314" y="247248"/>
            <a:ext cx="117473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pt-BR" sz="4000" dirty="0"/>
              <a:t> Build é o processo de geração do software como produto (compilação?). Envolve, geralmente, as etapas de: teste automatizado, compilação e empacotamento (</a:t>
            </a:r>
            <a:r>
              <a:rPr lang="pt-BR" sz="4000" dirty="0" err="1"/>
              <a:t>jar</a:t>
            </a:r>
            <a:r>
              <a:rPr lang="pt-BR" sz="4000" dirty="0"/>
              <a:t> , por exemplo)</a:t>
            </a:r>
          </a:p>
          <a:p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54030F-00E9-C34D-B180-64688F4F02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78" t="3605" r="3404" b="11057"/>
          <a:stretch/>
        </p:blipFill>
        <p:spPr>
          <a:xfrm>
            <a:off x="8196146" y="3016513"/>
            <a:ext cx="3724508" cy="375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99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7233172-9A80-BB41-81EE-D3A9CE49C747}"/>
              </a:ext>
            </a:extLst>
          </p:cNvPr>
          <p:cNvSpPr txBox="1"/>
          <p:nvPr/>
        </p:nvSpPr>
        <p:spPr>
          <a:xfrm>
            <a:off x="3945054" y="206514"/>
            <a:ext cx="782361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Blip>
                <a:blip r:embed="rId3"/>
              </a:buBlip>
            </a:pPr>
            <a:r>
              <a:rPr lang="pt-BR" sz="4000" dirty="0"/>
              <a:t>  Build – Fases para a construção do software</a:t>
            </a:r>
          </a:p>
          <a:p>
            <a:pPr marL="1371600" lvl="2" indent="-457200">
              <a:buBlip>
                <a:blip r:embed="rId3"/>
              </a:buBlip>
            </a:pPr>
            <a:r>
              <a:rPr lang="pt-BR" sz="4000" dirty="0"/>
              <a:t> Programas pequenos, apenas compilar é o suficiente!</a:t>
            </a:r>
          </a:p>
          <a:p>
            <a:pPr marL="1371600" lvl="2" indent="-457200">
              <a:buBlip>
                <a:blip r:embed="rId3"/>
              </a:buBlip>
            </a:pPr>
            <a:r>
              <a:rPr lang="pt-BR" sz="4000" dirty="0"/>
              <a:t> Exemplo: “</a:t>
            </a:r>
            <a:r>
              <a:rPr lang="pt-BR" sz="4000" dirty="0" err="1"/>
              <a:t>Hello</a:t>
            </a:r>
            <a:r>
              <a:rPr lang="pt-BR" sz="4000" dirty="0"/>
              <a:t> World”</a:t>
            </a:r>
          </a:p>
          <a:p>
            <a:pPr lvl="2"/>
            <a:endParaRPr lang="pt-BR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54030F-00E9-C34D-B180-64688F4F02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78" t="3605" r="3404" b="11057"/>
          <a:stretch/>
        </p:blipFill>
        <p:spPr>
          <a:xfrm>
            <a:off x="220546" y="0"/>
            <a:ext cx="3724508" cy="37590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8089DB-6FD5-0643-8901-9B8CD10B0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5734" y="3579119"/>
            <a:ext cx="5384800" cy="292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0274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9329F3B55B34F4586DA1BF701C496EE" ma:contentTypeVersion="0" ma:contentTypeDescription="Crie um novo documento." ma:contentTypeScope="" ma:versionID="3696a234aae86fef7b645af3b034149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8d2d35cd79d80d3b38601b74d693a05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7D10B07-BCDA-46CA-B4D5-61A2BC135452}"/>
</file>

<file path=customXml/itemProps2.xml><?xml version="1.0" encoding="utf-8"?>
<ds:datastoreItem xmlns:ds="http://schemas.openxmlformats.org/officeDocument/2006/customXml" ds:itemID="{5D69E54C-ACFB-4193-879C-1A27CF593CDF}"/>
</file>

<file path=customXml/itemProps3.xml><?xml version="1.0" encoding="utf-8"?>
<ds:datastoreItem xmlns:ds="http://schemas.openxmlformats.org/officeDocument/2006/customXml" ds:itemID="{15A53FA7-413F-475E-B61B-DBA35C58A81F}"/>
</file>

<file path=docProps/app.xml><?xml version="1.0" encoding="utf-8"?>
<Properties xmlns="http://schemas.openxmlformats.org/officeDocument/2006/extended-properties" xmlns:vt="http://schemas.openxmlformats.org/officeDocument/2006/docPropsVTypes">
  <TotalTime>4213</TotalTime>
  <Words>1768</Words>
  <Application>Microsoft Office PowerPoint</Application>
  <PresentationFormat>Widescreen</PresentationFormat>
  <Paragraphs>241</Paragraphs>
  <Slides>68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2" baseType="lpstr">
      <vt:lpstr>Arial</vt:lpstr>
      <vt:lpstr>Calibri</vt:lpstr>
      <vt:lpstr>Calibri Light</vt:lpstr>
      <vt:lpstr>Tema do Office</vt:lpstr>
      <vt:lpstr>                         C214 – Engenharia de Software   Automatização da Build com Maven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Implementações</vt:lpstr>
      <vt:lpstr>Material Complementar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              C204 – Engenharia de Software   Automação da Compilação com Maven</dc:title>
  <dc:creator>Chris Lima</dc:creator>
  <cp:lastModifiedBy>Chris Lima</cp:lastModifiedBy>
  <cp:revision>2</cp:revision>
  <cp:lastPrinted>2020-08-03T20:08:37Z</cp:lastPrinted>
  <dcterms:created xsi:type="dcterms:W3CDTF">2020-07-16T21:09:51Z</dcterms:created>
  <dcterms:modified xsi:type="dcterms:W3CDTF">2022-03-01T17:22:21Z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0x01010019329F3B55B34F4586DA1BF701C496EE</vt:lpwstr>
  </property>
</Properties>
</file>